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ink/ink2.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8" r:id="rId2"/>
    <p:sldMasterId id="2147483732" r:id="rId3"/>
    <p:sldMasterId id="2147483744" r:id="rId4"/>
    <p:sldMasterId id="2147483864" r:id="rId5"/>
    <p:sldMasterId id="2147483876" r:id="rId6"/>
    <p:sldMasterId id="2147483888" r:id="rId7"/>
  </p:sldMasterIdLst>
  <p:notesMasterIdLst>
    <p:notesMasterId r:id="rId38"/>
  </p:notesMasterIdLst>
  <p:sldIdLst>
    <p:sldId id="1254" r:id="rId8"/>
    <p:sldId id="1683" r:id="rId9"/>
    <p:sldId id="1520" r:id="rId10"/>
    <p:sldId id="1740" r:id="rId11"/>
    <p:sldId id="1468" r:id="rId12"/>
    <p:sldId id="267" r:id="rId13"/>
    <p:sldId id="1720" r:id="rId14"/>
    <p:sldId id="1721" r:id="rId15"/>
    <p:sldId id="1380" r:id="rId16"/>
    <p:sldId id="1722" r:id="rId17"/>
    <p:sldId id="1723" r:id="rId18"/>
    <p:sldId id="1724" r:id="rId19"/>
    <p:sldId id="1725" r:id="rId20"/>
    <p:sldId id="1726" r:id="rId21"/>
    <p:sldId id="1727" r:id="rId22"/>
    <p:sldId id="1728" r:id="rId23"/>
    <p:sldId id="1729" r:id="rId24"/>
    <p:sldId id="1730" r:id="rId25"/>
    <p:sldId id="1731" r:id="rId26"/>
    <p:sldId id="266" r:id="rId27"/>
    <p:sldId id="1732" r:id="rId28"/>
    <p:sldId id="1734" r:id="rId29"/>
    <p:sldId id="1733" r:id="rId30"/>
    <p:sldId id="1735" r:id="rId31"/>
    <p:sldId id="1736" r:id="rId32"/>
    <p:sldId id="1737" r:id="rId33"/>
    <p:sldId id="1738" r:id="rId34"/>
    <p:sldId id="1718" r:id="rId35"/>
    <p:sldId id="271" r:id="rId36"/>
    <p:sldId id="1739" r:id="rId37"/>
  </p:sldIdLst>
  <p:sldSz cx="12192000" cy="6858000"/>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rin Cooney" initials="EC" lastIdx="5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EDBEC"/>
    <a:srgbClr val="274075"/>
    <a:srgbClr val="283F74"/>
    <a:srgbClr val="009900"/>
    <a:srgbClr val="3F3F3F"/>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8667" autoAdjust="0"/>
    <p:restoredTop sz="89158" autoAdjust="0"/>
  </p:normalViewPr>
  <p:slideViewPr>
    <p:cSldViewPr snapToGrid="0">
      <p:cViewPr varScale="1">
        <p:scale>
          <a:sx n="84" d="100"/>
          <a:sy n="84" d="100"/>
        </p:scale>
        <p:origin x="944" y="184"/>
      </p:cViewPr>
      <p:guideLst/>
    </p:cSldViewPr>
  </p:slideViewPr>
  <p:notesTextViewPr>
    <p:cViewPr>
      <p:scale>
        <a:sx n="1" d="1"/>
        <a:sy n="1" d="1"/>
      </p:scale>
      <p:origin x="0" y="0"/>
    </p:cViewPr>
  </p:notesTextViewPr>
  <p:sorterViewPr>
    <p:cViewPr varScale="1">
      <p:scale>
        <a:sx n="63" d="100"/>
        <a:sy n="63" d="100"/>
      </p:scale>
      <p:origin x="0" y="-419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commentAuthors" Target="commentAuthors.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tableStyles" Target="tableStyles.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notesMaster" Target="notesMasters/notesMaster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0-01T18:49:27.760"/>
    </inkml:context>
    <inkml:brush xml:id="br0">
      <inkml:brushProperty name="width" value="0.1" units="cm"/>
      <inkml:brushProperty name="height" value="0.1" units="cm"/>
      <inkml:brushProperty name="color" value="#BEDBEC"/>
    </inkml:brush>
  </inkml:definitions>
  <inkml:trace contextRef="#ctx0" brushRef="#br0">436 314 24575,'-25'78'0,"14"-29"0,-20 19 0,21-41 0,-1-2 0,5-9 0,-3 3 0,4-13 0,-1 12 0,-2-12 0,3 8 0,-4-5 0,3 1 0,-2-5 0,7-5 0,-3-6 0,8 1 0,2-13 0,9-1 0,2-13 0,11-9 0,11-16 0,14-5-706,11-15 706,6 8 0,-8 0 0,6 0 0,-15 15 0,5 3 0,-17 25 0,-11 18 0,-11 20 0,-9 15 0,1 5 0,-5 7 706,-1 1-706,-5 7 0,-5-7 0,-6-1 0,-1-17 0,-3 3 0,6-15 0,-1 9 0,0-9 0,1 4 0,-1-4 0,0 4 0,1 1 0,-1 0 0,-4 4 0,7-9 0,-6 0 0,3-5 0,0-5 0,-15 0 0,8 0 0,-4 0 0,-3 0 0,7 0 0,-9 0 0,6 0 0,0 0 0,-6 0 0,-1-5 0,-1 3 0,3-2 0,4 4 0,6 4 0,1 1 0,4 4 0,5 0 0,-3 0 0,-2 1 0,-6 4 0,1 1 0,-10 1 0,13-2 0,-13 1 0,14-9 0,1 7 0,6-8 0,0 4 0,7-3 0,-6 2 0,11-7 0,2-2 0,11-5 0,1-9 0,22-3 0,-1-5 0,19-1 0,-7-1 0,-8 2 0,-18 10 0,-10 4 0,-10 9 0,5 4 0,-7 1 0,2 5 0,-14 4 0,-12 8 0,0-1 0,-23 14 0,5-12 0,-13 6 0,13-7 0,3 0 0,12-11 0,4 2 0,2-12 0,9-6 0,1-1 0,8-13 0,-3 3 0,8 1 0,-8-4 0,3 8 0,0 1 0,-7 2 0,10 3 0,-10-9 0,11 3 0,-3-8 0,10 8 0,0-4 0,1 10 0,-2-4 0,-5 4 0,0 0 0,0-4 0,0 8 0,-4-7 0,4 7 0,-8-7 0,-1 2 0,-22 6 0,-15 3 0,-26 15 0,-8 8 0,-1 1 0,8 10 0,16-12 0,14-2 0,21-17 0,9-6 0,13-10 0,12-10 0,14-5 0,25-19 0,22-5-396,-39 18 1,0-1 395,40-18 0,-12-2-45,-27 22 45,-6 2 0,-22 13 0,-11 5 0,-16 10 0,-11 11 789,-24 7-789,-3 11 47,-6-3-47,13-3 0,10-2 0,11-10 0,6 3 0,9-13 0,3-7 0,17-21 0,-1-8 0,11-11 0,-1-1 0,-1 7 0,-9 11 0,-7 14 0,-22 20 0,-6 7 0,-17 10 0,-9 7 0,-1 2 0,1-1 0,13-2 0,14-12 0,7-2 0,5-5 0,13-8 0,3-7 0,31-18 0,13-6 0,21-9 0,-1 1 0,-15 6 0,-16 4 0,-19 12 0,-15 6 0,-7 10 0,-25 11 0,-11 7 0,-13 12 0,-10-4 0,9 10 0,8-12 0,10-1 0,18-9 0,0-4 0,6-1 0,0 0 0,-1-4 0,1 3 0,0-7 0,-1 3 0,-4-4 0,-1 0 0,-5 0 0,-1 0 0,1 0 0,5 0 0,9 0 0,-2 0 0,15-4 0,-10-11 0,12-8 0,-2-16 0,10-8 0,-5 5 0,10-4 0,-5 13 0,0 1 0,-2 4 0,-5 7 0,0 11 0,-1 15 0,6 12 0,-3 16 0,11 22 0,-10 9 0,0 8 0,-1-3 0,-11 1 0,-1-13 0,-1-8 0,-4-17 0,5-25 0,4 1 0,1-21 0,0-3 0,-1-5 0,-4-11 0,0 5 0,0-6 0,0 1 0,0-7 0,5 5 0,-4-5 0,9 11 0,-5-3 0,1 9 0,3 1 0,-13 20 0,-4 36 0,-4 4 0,-6 37 0,5-11 0,0 6 0,6-8 0,2-22 0,5-14 0,0-12 0,0-15 0,4-10 0,2-18 0,5-5 0,1-26 0,6 0 0,1-5 0,-5 3 0,-4 30 0,-10 6 0,-9 34 0,2-1 0,-21 37 0,3-2 0,-7 19 0,3-7 0,10-2 0,3-18 0,9 2 0,3-20 0,-1 3 0,0-11 0,-4 0 0,-5-4 0,-2 4 0,-4 1 0,5 0 0,-4 5 0,8-6 0,1-12 0,6-10 0,4-20 0,11-15 0,-8-7 0,13 0 0,-15 1 0,4 8 0,-5 11 0,0 3 0,0 11 0,0 6 0,0 1 0,0 5 0,-4-1 0,3 9 0,-3 7 0,-1 15 0,-2 19 0,-5 9 0,0 20 0,-1-12 0,6 4 0,2-26 0,5-8 0,0-21 0,4-3 0,-3-12 0,3-6 0,1-14 0,-3-5 0,9-26 0,-4 2 0,0-21 0,-1 7 0,-6 16 0,0 10 0,4 37 0,-3 17 0,4 34 0,-5 13 0,6 14 0,-5 11 0,5-7 0,-6 5 0,0-29 0,0-9 0,0-19 0,0-15 0,4-12 0,-2-10 0,7-4 0,-8-6 0,3-7 0,1-1 0,-4-18 0,4 9 0,-5-17 0,0 12 0,0-6 0,0 14 0,0 6 0,0 9 0,0 9 0,0 15 0,-5 14 0,4 27 0,-11 33 0,11 20-798,-6-25 0,0 2 798,6-4 0,0 1 0,-3 3 0,1 0-134,2-13 0,2-4 134,4 29 0,1-28 0,0-25 0,3-10 0,-8-10 1573,3 1-1573,-4 4 291,0 1-291,4 0 0,-3-1 0,4-5 0,-5 6 0,0-5 0,0 4 0,0-5 0,0 0 0,0 0 0,4-3 0,-3-6 0,3-6 0,-4-3 0,0 0 0,4-6 0,-3 5 0,4-4 0,-5 4 0,0 1 0,4-5 0,-3 3 0,4-8 0,-5 9 0,0-9 0,0 8 0,0-3 0,0 5 0,0-1 0,0 1 0,0 0 0,0-1 0,0 1 0,-4 8 0,3-2 0,-3 7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0-01T18:49:30.691"/>
    </inkml:context>
    <inkml:brush xml:id="br0">
      <inkml:brushProperty name="width" value="0.1" units="cm"/>
      <inkml:brushProperty name="height" value="0.1" units="cm"/>
      <inkml:brushProperty name="color" value="#BEDBEC"/>
    </inkml:brush>
  </inkml:definitions>
  <inkml:trace contextRef="#ctx0" brushRef="#br0">1 915 24575,'10'-19'0,"0"-4"0,1-16 0,0-8 0,1-1 0,0-13 0,1-1 0,4 5 0,2-4 0,-1 14 0,-2 6 0,-5 8 0,-5 7 0,2 15 0,-7 16 0,3 20 0,3 38 0,0 12 0,7 22 0,-1-15 0,0-4 0,-1-23 0,-5-18 0,2-12 0,-4-20 0,1-5 0,-2-10 0,-4-5 0,0-17 0,-6-10 0,-6-13 0,-8-15 0,-6-1 0,1 6 0,-1-10 0,2 17 0,4-4 0,3 14 0,5 10 0,6 5 0,1 6 0,5 6 0,0 6 0,4 14 0,3 19 0,-2 26 0,7 38 0,-5-28 0,1 2-447,0 4 0,0 0 447,6 0 0,0-1 0,-3-8 0,-1-4 0,6 20 0,0-25 0,-15-30 0,3-18 0,-4-15 0,0-1 894,0-9-894,0-3 0,-5 0 0,-8-18 0,0 3 0,-11-20 0,10 5 0,-4-6 0,6 21 0,5 9 0,-2 27 0,8 20 0,-3 44 0,-2 17 0,5-11 0,0 2-270,-2-7 1,0-1 269,2 4 0,2-2 0,-1 19 0,0-17 0,0-26 0,4-14 0,-3-15 0,7-5 0,-7-9 539,8-2-539,-8-10 0,3-1 0,-4-19 0,0-10 0,0-24 0,0-18 0,0 20 0,0-7 0,0 43 0,0 7 0,0 15 0,0 19 0,0 2 0,0 18 0,0 24 0,0 8 0,0 34 0,-6-3-994,4 16 994,-4-24 0,6-4 0,0-36 0,0-7 0,0-13 0,0-13 0,5-21 0,1-5 994,5-23-994,1 1 0,5-8 0,-3-15 0,-1 13 0,2 2 0,-13 22 0,8 7 0,-6 11 0,-7 0 0,10 10 0,-10 5 0,2 16 0,0 6 0,-4 31 0,5 5 0,0 14 0,0-3 0,0-14 0,0-8 0,0-18 0,0-18 0,0-17 0,0-9 0,0-11 0,0-7 0,0-2 0,0-24 0,0 15 0,0-32 0,0 19 0,0-6 0,0 22 0,0 3 0,0 16 0,0-3 0,0 4 0,0 6 0,0 1 0,0 4 0,4-4 0,-2-1 0,7-11 0,-8 4 0,9-9 0,-9 4 0,4 4 0,-5 4 0,4 9 0,-3 9 0,7-2 0,-3 11 0,4-7 0,0 7 0,1 2 0,6 17 0,-4 15 0,9 0 0,-2 17 0,-1-10 0,0 6 0,-12-8 0,-1-14 0,-5-12 0,0-2 0,-4-17 0,3-9 0,-13-21 0,11-6 0,-25-26 0,12 2 0,-16-14 0,8 9 0,1 21 0,5 5 0,4 20 0,4-3 0,1 11 0,3 0 0,-2-1 0,7 1 0,-7 4 0,7-8 0,-3 19 0,4 2 0,0 40 0,0 10 0,0-7 0,0 4-771,0 39 771,0-32 0,0 1 0,0-8 0,0-1 0,0-3 0,0-2-270,0 40 270,4-33 0,-2-16 0,2-23 0,-4-8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1AB66791-23D1-45CF-8EE5-4566A7A94207}" type="datetimeFigureOut">
              <a:rPr lang="en-US" smtClean="0"/>
              <a:t>7/22/20</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C9D0EFCA-4699-4589-A68E-2F105A46F864}" type="slidenum">
              <a:rPr lang="en-US" smtClean="0"/>
              <a:t>‹#›</a:t>
            </a:fld>
            <a:endParaRPr lang="en-US"/>
          </a:p>
        </p:txBody>
      </p:sp>
    </p:spTree>
    <p:extLst>
      <p:ext uri="{BB962C8B-B14F-4D97-AF65-F5344CB8AC3E}">
        <p14:creationId xmlns:p14="http://schemas.microsoft.com/office/powerpoint/2010/main" val="32490781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CA73A7-3E2D-4E94-9213-5814E5ECCC2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59425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giving kid the tools from as young as possible to be able to respond as opposed to react. Training them to avoid having a dysregulated stress response.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9D0EFCA-4699-4589-A68E-2F105A46F8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69977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00089" lvl="1" indent="-342900">
              <a:spcBef>
                <a:spcPts val="600"/>
              </a:spcBef>
              <a:spcAft>
                <a:spcPts val="600"/>
              </a:spcAft>
              <a:buFont typeface="Arial" panose="020B0604020202020204" pitchFamily="34" charset="0"/>
              <a:buChar char="•"/>
            </a:pPr>
            <a:r>
              <a:rPr lang="en-US" sz="2400" dirty="0">
                <a:solidFill>
                  <a:srgbClr val="283F74"/>
                </a:solidFill>
                <a:latin typeface="Century Gothic" panose="020B0502020202020204" pitchFamily="34" charset="0"/>
              </a:rPr>
              <a:t>Filters dust and impurities from the air</a:t>
            </a:r>
          </a:p>
          <a:p>
            <a:pPr marL="800089" lvl="1" indent="-342900">
              <a:spcBef>
                <a:spcPts val="600"/>
              </a:spcBef>
              <a:spcAft>
                <a:spcPts val="600"/>
              </a:spcAft>
              <a:buFont typeface="Arial" panose="020B0604020202020204" pitchFamily="34" charset="0"/>
              <a:buChar char="•"/>
            </a:pPr>
            <a:r>
              <a:rPr lang="en-US" sz="2400" dirty="0">
                <a:solidFill>
                  <a:srgbClr val="283F74"/>
                </a:solidFill>
                <a:latin typeface="Century Gothic" panose="020B0502020202020204" pitchFamily="34" charset="0"/>
              </a:rPr>
              <a:t>Warms the air to body temperature</a:t>
            </a:r>
          </a:p>
          <a:p>
            <a:pPr marL="800089" lvl="1" indent="-342900">
              <a:spcBef>
                <a:spcPts val="600"/>
              </a:spcBef>
              <a:spcAft>
                <a:spcPts val="600"/>
              </a:spcAft>
              <a:buFont typeface="Arial" panose="020B0604020202020204" pitchFamily="34" charset="0"/>
              <a:buChar char="•"/>
            </a:pPr>
            <a:r>
              <a:rPr lang="en-US" sz="2400" dirty="0">
                <a:solidFill>
                  <a:srgbClr val="283F74"/>
                </a:solidFill>
                <a:latin typeface="Century Gothic" panose="020B0502020202020204" pitchFamily="34" charset="0"/>
              </a:rPr>
              <a:t>The diaphragm is more easily controlled, which supports the development of internal core strength</a:t>
            </a:r>
          </a:p>
          <a:p>
            <a:pPr marL="800089" lvl="1" indent="-342900">
              <a:spcBef>
                <a:spcPts val="600"/>
              </a:spcBef>
              <a:spcAft>
                <a:spcPts val="600"/>
              </a:spcAft>
              <a:buFont typeface="Arial" panose="020B0604020202020204" pitchFamily="34" charset="0"/>
              <a:buChar char="•"/>
            </a:pPr>
            <a:r>
              <a:rPr lang="en-US" sz="2400" dirty="0">
                <a:solidFill>
                  <a:srgbClr val="283F74"/>
                </a:solidFill>
                <a:latin typeface="Century Gothic" panose="020B0502020202020204" pitchFamily="34" charset="0"/>
              </a:rPr>
              <a:t>More control over lengthening the breath (extended exhalations help activate the parasympathetic nervous system)</a:t>
            </a:r>
          </a:p>
          <a:p>
            <a:pPr marL="800089" lvl="1" indent="-342900">
              <a:spcBef>
                <a:spcPts val="600"/>
              </a:spcBef>
              <a:spcAft>
                <a:spcPts val="600"/>
              </a:spcAft>
              <a:buFont typeface="Arial" panose="020B0604020202020204" pitchFamily="34" charset="0"/>
              <a:buChar char="•"/>
            </a:pPr>
            <a:r>
              <a:rPr lang="en-US" sz="2400" dirty="0">
                <a:solidFill>
                  <a:srgbClr val="283F74"/>
                </a:solidFill>
                <a:latin typeface="Century Gothic" panose="020B0502020202020204" pitchFamily="34" charset="0"/>
              </a:rPr>
              <a:t>Increased oxygen from nasal breath increases energy and vitality</a:t>
            </a:r>
            <a:endParaRPr lang="en-US" sz="2400" dirty="0">
              <a:solidFill>
                <a:srgbClr val="002060"/>
              </a:solidFill>
              <a:latin typeface="Century Gothic" panose="020B0502020202020204" pitchFamily="34" charset="0"/>
            </a:endParaRPr>
          </a:p>
          <a:p>
            <a:endParaRPr lang="en-US" baseline="0" dirty="0"/>
          </a:p>
          <a:p>
            <a:pPr lvl="0"/>
            <a:r>
              <a:rPr lang="en-US" sz="1200" kern="1200" dirty="0">
                <a:solidFill>
                  <a:schemeClr val="tx1"/>
                </a:solidFill>
                <a:effectLst/>
                <a:latin typeface="+mn-lt"/>
                <a:ea typeface="+mn-ea"/>
                <a:cs typeface="+mn-cs"/>
              </a:rPr>
              <a:t>Curriculum Level: 6-12</a:t>
            </a:r>
          </a:p>
          <a:p>
            <a:pPr lvl="0"/>
            <a:r>
              <a:rPr lang="en-US" sz="1200" kern="1200" dirty="0">
                <a:solidFill>
                  <a:schemeClr val="tx1"/>
                </a:solidFill>
                <a:effectLst/>
                <a:latin typeface="+mn-lt"/>
                <a:ea typeface="+mn-ea"/>
                <a:cs typeface="+mn-cs"/>
              </a:rPr>
              <a:t>Unit: 1</a:t>
            </a:r>
          </a:p>
          <a:p>
            <a:pPr lvl="0"/>
            <a:r>
              <a:rPr lang="en-US" sz="1200" kern="1200" dirty="0">
                <a:solidFill>
                  <a:schemeClr val="tx1"/>
                </a:solidFill>
                <a:effectLst/>
                <a:latin typeface="+mn-lt"/>
                <a:ea typeface="+mn-ea"/>
                <a:cs typeface="+mn-cs"/>
              </a:rPr>
              <a:t>Lesson: 1.6</a:t>
            </a:r>
          </a:p>
          <a:p>
            <a:pPr lvl="0"/>
            <a:r>
              <a:rPr lang="en-US" sz="1200" kern="1200" dirty="0">
                <a:solidFill>
                  <a:schemeClr val="tx1"/>
                </a:solidFill>
                <a:effectLst/>
                <a:latin typeface="+mn-lt"/>
                <a:ea typeface="+mn-ea"/>
                <a:cs typeface="+mn-cs"/>
              </a:rPr>
              <a:t>Page #: 33</a:t>
            </a:r>
          </a:p>
          <a:p>
            <a:pPr lvl="0"/>
            <a:r>
              <a:rPr lang="en-US" sz="1200" kern="1200" dirty="0">
                <a:solidFill>
                  <a:schemeClr val="tx1"/>
                </a:solidFill>
                <a:effectLst/>
                <a:latin typeface="+mn-lt"/>
                <a:ea typeface="+mn-ea"/>
                <a:cs typeface="+mn-cs"/>
              </a:rPr>
              <a:t>Curriculum Theme: Breathing Benefits</a:t>
            </a:r>
          </a:p>
          <a:p>
            <a:pPr lvl="0"/>
            <a:r>
              <a:rPr lang="en-US" sz="1200" kern="1200" dirty="0">
                <a:solidFill>
                  <a:schemeClr val="tx1"/>
                </a:solidFill>
                <a:effectLst/>
                <a:latin typeface="+mn-lt"/>
                <a:ea typeface="+mn-ea"/>
                <a:cs typeface="+mn-cs"/>
              </a:rPr>
              <a:t>Lesson/Unit Content: </a:t>
            </a:r>
            <a:r>
              <a:rPr lang="en-US" sz="1200" b="0" i="0" kern="1200" dirty="0">
                <a:solidFill>
                  <a:schemeClr val="tx1"/>
                </a:solidFill>
                <a:effectLst/>
                <a:latin typeface="+mn-lt"/>
                <a:ea typeface="+mn-ea"/>
                <a:cs typeface="+mn-cs"/>
              </a:rPr>
              <a:t>"Verbally list three benefits of nasal breathing: two physical and one emotional"</a:t>
            </a:r>
            <a:endParaRPr lang="en-US" baseline="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9D0EFCA-4699-4589-A68E-2F105A46F8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89940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sz="1200" dirty="0">
                <a:solidFill>
                  <a:srgbClr val="283F74"/>
                </a:solidFill>
                <a:latin typeface="Century Gothic" panose="020B0502020202020204" pitchFamily="34" charset="0"/>
              </a:rPr>
              <a:t>Start in Seated Mountain with a tall spine, relaxed shoulders, and eyes gently closed. </a:t>
            </a:r>
          </a:p>
          <a:p>
            <a:pPr marL="228600" indent="-228600">
              <a:buFont typeface="+mj-lt"/>
              <a:buAutoNum type="arabicPeriod"/>
            </a:pPr>
            <a:r>
              <a:rPr lang="en-US" sz="1200" dirty="0">
                <a:solidFill>
                  <a:srgbClr val="283F74"/>
                </a:solidFill>
                <a:latin typeface="Century Gothic" panose="020B0502020202020204" pitchFamily="34" charset="0"/>
              </a:rPr>
              <a:t>Breathe naturally through the nose.</a:t>
            </a:r>
          </a:p>
          <a:p>
            <a:pPr marL="228600" indent="-228600">
              <a:buFont typeface="+mj-lt"/>
              <a:buAutoNum type="arabicPeriod"/>
            </a:pPr>
            <a:r>
              <a:rPr lang="en-US" sz="1200" dirty="0">
                <a:solidFill>
                  <a:srgbClr val="283F74"/>
                </a:solidFill>
                <a:latin typeface="Century Gothic" panose="020B0502020202020204" pitchFamily="34" charset="0"/>
              </a:rPr>
              <a:t>We are going to focus on making our inhales and exhales even.</a:t>
            </a:r>
          </a:p>
          <a:p>
            <a:pPr marL="228600" indent="-228600">
              <a:buFont typeface="+mj-lt"/>
              <a:buAutoNum type="arabicPeriod"/>
            </a:pPr>
            <a:r>
              <a:rPr lang="en-US" sz="1200" dirty="0">
                <a:solidFill>
                  <a:srgbClr val="283F74"/>
                </a:solidFill>
                <a:latin typeface="Century Gothic" panose="020B0502020202020204" pitchFamily="34" charset="0"/>
              </a:rPr>
              <a:t>Inhale deeply through the nose and exhale through the mouth for a count of one.</a:t>
            </a:r>
          </a:p>
          <a:p>
            <a:pPr marL="228600" indent="-228600">
              <a:buFont typeface="+mj-lt"/>
              <a:buAutoNum type="arabicPeriod"/>
            </a:pPr>
            <a:r>
              <a:rPr lang="en-US" sz="1200" dirty="0">
                <a:solidFill>
                  <a:srgbClr val="283F74"/>
                </a:solidFill>
                <a:latin typeface="Century Gothic" panose="020B0502020202020204" pitchFamily="34" charset="0"/>
              </a:rPr>
              <a:t>On the next breath, lets count to two on the inhale and the exhale.</a:t>
            </a:r>
          </a:p>
          <a:p>
            <a:pPr marL="228600" indent="-228600">
              <a:buFont typeface="+mj-lt"/>
              <a:buAutoNum type="arabicPeriod"/>
            </a:pPr>
            <a:r>
              <a:rPr lang="en-US" sz="1200" dirty="0">
                <a:solidFill>
                  <a:srgbClr val="283F74"/>
                </a:solidFill>
                <a:latin typeface="Century Gothic" panose="020B0502020202020204" pitchFamily="34" charset="0"/>
              </a:rPr>
              <a:t>Repeat, continuing to extend the breath up to a count of five.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5C2B37-421D-4269-8081-DC34618444F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32532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Breathing</a:t>
            </a:r>
            <a:r>
              <a:rPr lang="en-US" baseline="0" dirty="0"/>
              <a:t> ball to demonstrate the feeling of stress vs calm by moving it rapidly or slowly.</a:t>
            </a:r>
          </a:p>
          <a:p>
            <a:endParaRPr lang="en-US" baseline="0" dirty="0"/>
          </a:p>
          <a:p>
            <a:r>
              <a:rPr lang="en-US" baseline="0" dirty="0"/>
              <a:t>Ask the group what does stress feel like to you.</a:t>
            </a:r>
          </a:p>
          <a:p>
            <a:endParaRPr lang="en-US" baseline="0" dirty="0"/>
          </a:p>
          <a:p>
            <a:r>
              <a:rPr lang="en-US" baseline="0" dirty="0"/>
              <a:t>Point out that stress is necessary for growth, not all stress is bad.</a:t>
            </a:r>
          </a:p>
          <a:p>
            <a:endParaRPr lang="en-US" baseline="0" dirty="0"/>
          </a:p>
          <a:p>
            <a:pPr lvl="0"/>
            <a:r>
              <a:rPr lang="en-US" sz="2800" kern="1200" dirty="0">
                <a:solidFill>
                  <a:schemeClr val="tx1"/>
                </a:solidFill>
                <a:effectLst/>
                <a:latin typeface="+mn-lt"/>
                <a:ea typeface="+mn-ea"/>
                <a:cs typeface="+mn-cs"/>
              </a:rPr>
              <a:t>Curriculum Level: 6-12</a:t>
            </a:r>
          </a:p>
          <a:p>
            <a:pPr lvl="0"/>
            <a:r>
              <a:rPr lang="en-US" sz="2800" kern="1200" dirty="0">
                <a:solidFill>
                  <a:schemeClr val="tx1"/>
                </a:solidFill>
                <a:effectLst/>
                <a:latin typeface="+mn-lt"/>
                <a:ea typeface="+mn-ea"/>
                <a:cs typeface="+mn-cs"/>
              </a:rPr>
              <a:t>Unit: 4</a:t>
            </a:r>
          </a:p>
          <a:p>
            <a:pPr lvl="0"/>
            <a:r>
              <a:rPr lang="en-US" sz="2800" kern="1200" dirty="0">
                <a:solidFill>
                  <a:schemeClr val="tx1"/>
                </a:solidFill>
                <a:effectLst/>
                <a:latin typeface="+mn-lt"/>
                <a:ea typeface="+mn-ea"/>
                <a:cs typeface="+mn-cs"/>
              </a:rPr>
              <a:t>Lesson: 4.4</a:t>
            </a:r>
          </a:p>
          <a:p>
            <a:pPr lvl="0"/>
            <a:r>
              <a:rPr lang="en-US" sz="2800" kern="1200" dirty="0">
                <a:solidFill>
                  <a:schemeClr val="tx1"/>
                </a:solidFill>
                <a:effectLst/>
                <a:latin typeface="+mn-lt"/>
                <a:ea typeface="+mn-ea"/>
                <a:cs typeface="+mn-cs"/>
              </a:rPr>
              <a:t>Page #: 185</a:t>
            </a:r>
          </a:p>
          <a:p>
            <a:pPr lvl="0"/>
            <a:r>
              <a:rPr lang="en-US" sz="2800" kern="1200" dirty="0">
                <a:solidFill>
                  <a:schemeClr val="tx1"/>
                </a:solidFill>
                <a:effectLst/>
                <a:latin typeface="+mn-lt"/>
                <a:ea typeface="+mn-ea"/>
                <a:cs typeface="+mn-cs"/>
              </a:rPr>
              <a:t>Curriculum Theme: </a:t>
            </a:r>
            <a:r>
              <a:rPr lang="en-US" sz="1200" b="0" i="0" kern="1200" dirty="0">
                <a:solidFill>
                  <a:schemeClr val="tx1"/>
                </a:solidFill>
                <a:effectLst/>
                <a:latin typeface="+mn-lt"/>
                <a:ea typeface="+mn-ea"/>
                <a:cs typeface="+mn-cs"/>
              </a:rPr>
              <a:t>Identifying and Regulating Stress</a:t>
            </a:r>
          </a:p>
          <a:p>
            <a:pPr lvl="0"/>
            <a:r>
              <a:rPr lang="en-US" sz="2800" kern="1200" dirty="0">
                <a:solidFill>
                  <a:schemeClr val="tx1"/>
                </a:solidFill>
                <a:effectLst/>
                <a:latin typeface="+mn-lt"/>
                <a:ea typeface="+mn-ea"/>
                <a:cs typeface="+mn-cs"/>
              </a:rPr>
              <a:t>Lesson/Unit Content: </a:t>
            </a:r>
            <a:r>
              <a:rPr lang="en-US" sz="1200" b="0" i="0" kern="1200" dirty="0">
                <a:solidFill>
                  <a:schemeClr val="tx1"/>
                </a:solidFill>
                <a:effectLst/>
                <a:latin typeface="+mn-lt"/>
                <a:ea typeface="+mn-ea"/>
                <a:cs typeface="+mn-cs"/>
              </a:rPr>
              <a:t>"Describe and discuss the benefits of stress regulation in terms relevant to their lives.“</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9D0EFCA-4699-4589-A68E-2F105A46F8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6280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9D0EFCA-4699-4589-A68E-2F105A46F8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20951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82863" y="871538"/>
            <a:ext cx="4181475" cy="2352675"/>
          </a:xfrm>
        </p:spPr>
      </p:sp>
      <p:sp>
        <p:nvSpPr>
          <p:cNvPr id="3" name="Notes Placeholder 2"/>
          <p:cNvSpPr>
            <a:spLocks noGrp="1"/>
          </p:cNvSpPr>
          <p:nvPr>
            <p:ph type="body" idx="1"/>
          </p:nvPr>
        </p:nvSpPr>
        <p:spPr/>
        <p:txBody>
          <a:bodyPr/>
          <a:lstStyle/>
          <a:p>
            <a:pPr defTabSz="931717">
              <a:defRPr/>
            </a:pPr>
            <a:r>
              <a:rPr lang="en-US" dirty="0"/>
              <a:t>Use backpack analogy: </a:t>
            </a:r>
            <a:r>
              <a:rPr lang="en-US" sz="1300" b="1" dirty="0"/>
              <a:t>Allostatic load</a:t>
            </a:r>
            <a:r>
              <a:rPr lang="en-US" sz="1300" dirty="0"/>
              <a:t> is "the wear and tear on the body" which accumulates as an individual is exposed to repeated or chronic stress.</a:t>
            </a:r>
          </a:p>
          <a:p>
            <a:pPr defTabSz="931717">
              <a:defRPr/>
            </a:pPr>
            <a:r>
              <a:rPr lang="en-US" sz="1300" dirty="0"/>
              <a:t>The term was coined by McEwen and Stellar in 1993</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31717" rtl="0" eaLnBrk="1" fontAlgn="auto" latinLnBrk="0" hangingPunct="1">
              <a:lnSpc>
                <a:spcPct val="100000"/>
              </a:lnSpc>
              <a:spcBef>
                <a:spcPts val="0"/>
              </a:spcBef>
              <a:spcAft>
                <a:spcPts val="0"/>
              </a:spcAft>
              <a:buClrTx/>
              <a:buSzTx/>
              <a:buFontTx/>
              <a:buNone/>
              <a:tabLst/>
              <a:defRPr/>
            </a:pPr>
            <a:fld id="{727D267F-65EC-2C45-8A71-E56C10339151}"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17" rtl="0" eaLnBrk="1" fontAlgn="auto" latinLnBrk="0" hangingPunct="1">
                <a:lnSpc>
                  <a:spcPct val="100000"/>
                </a:lnSpc>
                <a:spcBef>
                  <a:spcPts val="0"/>
                </a:spcBef>
                <a:spcAft>
                  <a:spcPts val="0"/>
                </a:spcAft>
                <a:buClrTx/>
                <a:buSzTx/>
                <a:buFontTx/>
                <a:buNone/>
                <a:tabLst/>
                <a:defRPr/>
              </a:pPr>
              <a:t>19</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19641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1. Make a starfish with one hand, fingers spread wide.</a:t>
            </a:r>
          </a:p>
          <a:p>
            <a:r>
              <a:rPr lang="en-US" sz="1200" kern="1200" dirty="0">
                <a:solidFill>
                  <a:schemeClr val="tx1"/>
                </a:solidFill>
                <a:effectLst/>
                <a:latin typeface="+mn-lt"/>
                <a:ea typeface="+mn-ea"/>
                <a:cs typeface="+mn-cs"/>
              </a:rPr>
              <a:t>2. Put the index finger from the other hand on the outer base of the thumb. </a:t>
            </a:r>
          </a:p>
          <a:p>
            <a:r>
              <a:rPr lang="en-US" sz="1200" kern="1200" dirty="0">
                <a:solidFill>
                  <a:schemeClr val="tx1"/>
                </a:solidFill>
                <a:effectLst/>
                <a:latin typeface="+mn-lt"/>
                <a:ea typeface="+mn-ea"/>
                <a:cs typeface="+mn-cs"/>
              </a:rPr>
              <a:t>3. We are going to trace the outline of our starfish hand.  Keep looking at your pointer finger while you do your breathing.</a:t>
            </a:r>
          </a:p>
          <a:p>
            <a:r>
              <a:rPr lang="en-US" sz="1200" kern="1200" dirty="0">
                <a:solidFill>
                  <a:schemeClr val="tx1"/>
                </a:solidFill>
                <a:effectLst/>
                <a:latin typeface="+mn-lt"/>
                <a:ea typeface="+mn-ea"/>
                <a:cs typeface="+mn-cs"/>
              </a:rPr>
              <a:t>4. Inhale (finger traces to top of thumb).</a:t>
            </a:r>
          </a:p>
          <a:p>
            <a:r>
              <a:rPr lang="en-US" sz="1200" kern="1200" dirty="0">
                <a:solidFill>
                  <a:schemeClr val="tx1"/>
                </a:solidFill>
                <a:effectLst/>
                <a:latin typeface="+mn-lt"/>
                <a:ea typeface="+mn-ea"/>
                <a:cs typeface="+mn-cs"/>
              </a:rPr>
              <a:t>5. Exhale (finger traces down the other side of thumb).</a:t>
            </a:r>
          </a:p>
          <a:p>
            <a:r>
              <a:rPr lang="en-US" sz="1200" kern="1200" dirty="0">
                <a:solidFill>
                  <a:schemeClr val="tx1"/>
                </a:solidFill>
                <a:effectLst/>
                <a:latin typeface="+mn-lt"/>
                <a:ea typeface="+mn-ea"/>
                <a:cs typeface="+mn-cs"/>
              </a:rPr>
              <a:t>6. Repeat until you have traced the outline of the starfish hand.  </a:t>
            </a:r>
          </a:p>
          <a:p>
            <a:endParaRPr lang="en-US" sz="1200" kern="1200" dirty="0">
              <a:solidFill>
                <a:schemeClr val="tx1"/>
              </a:solidFill>
              <a:effectLst/>
              <a:latin typeface="+mn-lt"/>
              <a:ea typeface="+mn-ea"/>
              <a:cs typeface="+mn-cs"/>
            </a:endParaRPr>
          </a:p>
          <a:p>
            <a:r>
              <a:rPr lang="en-US" sz="1200" b="0" i="0" u="none" strike="noStrike" kern="1200" baseline="0" dirty="0">
                <a:solidFill>
                  <a:schemeClr val="tx1"/>
                </a:solidFill>
                <a:latin typeface="+mn-lt"/>
                <a:ea typeface="+mn-ea"/>
                <a:cs typeface="+mn-cs"/>
              </a:rPr>
              <a:t>*Learners are synchronizing their movement, breath, and gaze. On the inhale, index finger and eyes trace upward along a finger; on the exhale, index finger and eyes trace downward along a finger. Each upward movement is coupled with an inhale, whereas each downward movement is coupled with an exhale.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*After Starfish Breathing, you can have learners rest their hands on their chest, continuing to breathe mindfully, as they silently recall three things for which they are thankful</a:t>
            </a:r>
            <a:endParaRPr lang="en-US" sz="1200" i="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5C2B37-421D-4269-8081-DC34618444F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50245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 took care of a Nation. Emphasize that</a:t>
            </a:r>
            <a:r>
              <a:rPr lang="en-US" baseline="0" dirty="0"/>
              <a:t> stress has physiological and long term health impacts.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9D0EFCA-4699-4589-A68E-2F105A46F8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4212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1. Sit in Seated Mountain. </a:t>
            </a:r>
          </a:p>
          <a:p>
            <a:r>
              <a:rPr lang="en-US" sz="1200" b="0" i="0" u="none" strike="noStrike" kern="1200" baseline="0" dirty="0">
                <a:solidFill>
                  <a:schemeClr val="tx1"/>
                </a:solidFill>
                <a:latin typeface="+mn-lt"/>
                <a:ea typeface="+mn-ea"/>
                <a:cs typeface="+mn-cs"/>
              </a:rPr>
              <a:t>2. Inhale, stretch arms overhead for Chair Sunrise. </a:t>
            </a:r>
          </a:p>
          <a:p>
            <a:r>
              <a:rPr lang="en-US" sz="1200" b="0" i="0" u="none" strike="noStrike" kern="1200" baseline="0" dirty="0">
                <a:solidFill>
                  <a:schemeClr val="tx1"/>
                </a:solidFill>
                <a:latin typeface="+mn-lt"/>
                <a:ea typeface="+mn-ea"/>
                <a:cs typeface="+mn-cs"/>
              </a:rPr>
              <a:t>3. Exhale, twist to the right, placing left hand on right knee and right hand on right hip or back of the chair. Keep right shoulder relaxed. Take a few breaths here. </a:t>
            </a:r>
          </a:p>
          <a:p>
            <a:r>
              <a:rPr lang="en-US" sz="1200" b="0" i="0" u="none" strike="noStrike" kern="1200" baseline="0" dirty="0">
                <a:solidFill>
                  <a:schemeClr val="tx1"/>
                </a:solidFill>
                <a:latin typeface="+mn-lt"/>
                <a:ea typeface="+mn-ea"/>
                <a:cs typeface="+mn-cs"/>
              </a:rPr>
              <a:t>4. Inhale, back to Seated Sunrise. </a:t>
            </a:r>
          </a:p>
          <a:p>
            <a:r>
              <a:rPr lang="en-US" sz="1200" b="0" i="0" u="none" strike="noStrike" kern="1200" baseline="0" dirty="0">
                <a:solidFill>
                  <a:schemeClr val="tx1"/>
                </a:solidFill>
                <a:latin typeface="+mn-lt"/>
                <a:ea typeface="+mn-ea"/>
                <a:cs typeface="+mn-cs"/>
              </a:rPr>
              <a:t>5. Exhale, twist to the left, placing right hand on left knee and left hand on left hip or back of chair. Keep left shoulder relaxed. Take a few breaths here. </a:t>
            </a:r>
          </a:p>
          <a:p>
            <a:r>
              <a:rPr lang="en-US" sz="1200" b="0" i="0" u="none" strike="noStrike" kern="1200" baseline="0" dirty="0">
                <a:solidFill>
                  <a:schemeClr val="tx1"/>
                </a:solidFill>
                <a:latin typeface="+mn-lt"/>
                <a:ea typeface="+mn-ea"/>
                <a:cs typeface="+mn-cs"/>
              </a:rPr>
              <a:t>6. Inhale back to Seated Sunrise. </a:t>
            </a:r>
          </a:p>
          <a:p>
            <a:r>
              <a:rPr lang="en-US" sz="1200" b="0" i="0" u="none" strike="noStrike" kern="1200" baseline="0" dirty="0">
                <a:solidFill>
                  <a:schemeClr val="tx1"/>
                </a:solidFill>
                <a:latin typeface="+mn-lt"/>
                <a:ea typeface="+mn-ea"/>
                <a:cs typeface="+mn-cs"/>
              </a:rPr>
              <a:t>7. Exhale to Seated Mountain.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5C2B37-421D-4269-8081-DC34618444F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4878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Exercise is like getting a bubble bath of all the good neurochemicals for the brain.</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9D0EFCA-4699-4589-A68E-2F105A46F8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06108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9D0EFCA-4699-4589-A68E-2F105A46F864}"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67446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2060"/>
                </a:solidFill>
                <a:latin typeface="Century Gothic" panose="020B0502020202020204" pitchFamily="34" charset="0"/>
              </a:rPr>
              <a:t>Close with, “over time, as the state of the body is observed, one can begin to clearly observe thoughts and feelings, as well.”</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7511A8-4081-4D5F-A976-5E613352C8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33341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Vagus</a:t>
            </a:r>
            <a:r>
              <a:rPr lang="en-US" baseline="0" dirty="0"/>
              <a:t> Nerve:  Longest nerve in the body.  Touches all the internal organs.  Messenger between mind and body &amp; body and mind.</a:t>
            </a:r>
          </a:p>
          <a:p>
            <a:r>
              <a:rPr lang="en-US" dirty="0"/>
              <a:t>Define Vagal Tone: the</a:t>
            </a:r>
            <a:r>
              <a:rPr lang="en-US" baseline="0" dirty="0"/>
              <a:t> vagus nerve becomes more efficient at its job.</a:t>
            </a:r>
          </a:p>
          <a:p>
            <a:r>
              <a:rPr lang="en-US" baseline="0" dirty="0"/>
              <a:t>Deep breathing (nasal) improves vagal tone.</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9D0EFCA-4699-4589-A68E-2F105A46F8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0797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pPr algn="just"/>
            <a:r>
              <a:rPr lang="en-US" sz="1200" dirty="0">
                <a:solidFill>
                  <a:srgbClr val="1BA0E1"/>
                </a:solidFill>
                <a:latin typeface="Century Gothic" panose="020B0502020202020204" pitchFamily="34" charset="0"/>
                <a:ea typeface="Antipasto" charset="0"/>
                <a:cs typeface="Antipasto" charset="0"/>
              </a:rPr>
              <a:t>The circuits involved in emotion regulation are highly interactive with those associated with “executive functions” (such as planning, and decision-making), which are intimately involved in the development of problem-solving skills during the preschool years.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DE434A-C46C-44F7-998F-429D3D468E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42197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1. Lie down on the floor on your back. Spread your feet apart. Turn your palms up to face the ceiling and close your eyes. </a:t>
            </a:r>
          </a:p>
          <a:p>
            <a:r>
              <a:rPr lang="en-US" sz="1200" b="0" i="0" u="none" strike="noStrike" kern="1200" baseline="0" dirty="0">
                <a:solidFill>
                  <a:schemeClr val="tx1"/>
                </a:solidFill>
                <a:latin typeface="+mn-lt"/>
                <a:ea typeface="+mn-ea"/>
                <a:cs typeface="+mn-cs"/>
              </a:rPr>
              <a:t>2. Put your attention on your forehead. Feel your forehead relax. </a:t>
            </a:r>
          </a:p>
          <a:p>
            <a:r>
              <a:rPr lang="en-US" sz="1200" b="0" i="0" u="none" strike="noStrike" kern="1200" baseline="0" dirty="0">
                <a:solidFill>
                  <a:schemeClr val="tx1"/>
                </a:solidFill>
                <a:latin typeface="+mn-lt"/>
                <a:ea typeface="+mn-ea"/>
                <a:cs typeface="+mn-cs"/>
              </a:rPr>
              <a:t>3. Put your attention on your eyes. Feel your eyes relax. </a:t>
            </a:r>
          </a:p>
          <a:p>
            <a:r>
              <a:rPr lang="en-US" sz="1200" b="0" i="0" u="none" strike="noStrike" kern="1200" baseline="0" dirty="0">
                <a:solidFill>
                  <a:schemeClr val="tx1"/>
                </a:solidFill>
                <a:latin typeface="+mn-lt"/>
                <a:ea typeface="+mn-ea"/>
                <a:cs typeface="+mn-cs"/>
              </a:rPr>
              <a:t>4. Put your attention on your cheeks and jaw. Feel your cheeks and jaw relax. </a:t>
            </a:r>
          </a:p>
          <a:p>
            <a:r>
              <a:rPr lang="en-US" sz="1200" b="0" i="0" u="none" strike="noStrike" kern="1200" baseline="0" dirty="0">
                <a:solidFill>
                  <a:schemeClr val="tx1"/>
                </a:solidFill>
                <a:latin typeface="+mn-lt"/>
                <a:ea typeface="+mn-ea"/>
                <a:cs typeface="+mn-cs"/>
              </a:rPr>
              <a:t>5. Put your attention on your neck. Feel your neck relax. </a:t>
            </a:r>
          </a:p>
          <a:p>
            <a:r>
              <a:rPr lang="en-US" sz="1200" b="0" i="0" u="none" strike="noStrike" kern="1200" baseline="0" dirty="0">
                <a:solidFill>
                  <a:schemeClr val="tx1"/>
                </a:solidFill>
                <a:latin typeface="+mn-lt"/>
                <a:ea typeface="+mn-ea"/>
                <a:cs typeface="+mn-cs"/>
              </a:rPr>
              <a:t>6. Put your attention on your shoulders. Feel your shoulders relax. (Repeat for arms, wrists, hands, fingers.) </a:t>
            </a:r>
          </a:p>
          <a:p>
            <a:r>
              <a:rPr lang="en-US" sz="1200" b="0" i="0" u="none" strike="noStrike" kern="1200" baseline="0" dirty="0">
                <a:solidFill>
                  <a:schemeClr val="tx1"/>
                </a:solidFill>
                <a:latin typeface="+mn-lt"/>
                <a:ea typeface="+mn-ea"/>
                <a:cs typeface="+mn-cs"/>
              </a:rPr>
              <a:t>7. Put your attention on your chest. Feel your chest relax. </a:t>
            </a:r>
          </a:p>
          <a:p>
            <a:r>
              <a:rPr lang="en-US" sz="1200" b="0" i="0" u="none" strike="noStrike" kern="1200" baseline="0" dirty="0">
                <a:solidFill>
                  <a:schemeClr val="tx1"/>
                </a:solidFill>
                <a:latin typeface="+mn-lt"/>
                <a:ea typeface="+mn-ea"/>
                <a:cs typeface="+mn-cs"/>
              </a:rPr>
              <a:t>8. Put your attention on your back. Feel where your back touches the floor (or the chair). </a:t>
            </a:r>
          </a:p>
          <a:p>
            <a:r>
              <a:rPr lang="en-US" sz="1200" b="0" i="0" u="none" strike="noStrike" kern="1200" baseline="0" dirty="0">
                <a:solidFill>
                  <a:schemeClr val="tx1"/>
                </a:solidFill>
                <a:latin typeface="+mn-lt"/>
                <a:ea typeface="+mn-ea"/>
                <a:cs typeface="+mn-cs"/>
              </a:rPr>
              <a:t>9. Put your attention on your belly. Notice how the breath moves the belly softly up and down. </a:t>
            </a:r>
          </a:p>
          <a:p>
            <a:r>
              <a:rPr lang="en-US" sz="1200" b="0" i="0" u="none" strike="noStrike" kern="1200" baseline="0" dirty="0">
                <a:solidFill>
                  <a:schemeClr val="tx1"/>
                </a:solidFill>
                <a:latin typeface="+mn-lt"/>
                <a:ea typeface="+mn-ea"/>
                <a:cs typeface="+mn-cs"/>
              </a:rPr>
              <a:t>10. Put your attention on your hips. Feel your hips relax. (Repeat for legs, knees, ankles, feet, toes.) </a:t>
            </a:r>
          </a:p>
          <a:p>
            <a:r>
              <a:rPr lang="en-US" sz="1200" b="0" i="0" u="none" strike="noStrike" kern="1200" baseline="0" dirty="0">
                <a:solidFill>
                  <a:schemeClr val="tx1"/>
                </a:solidFill>
                <a:latin typeface="+mn-lt"/>
                <a:ea typeface="+mn-ea"/>
                <a:cs typeface="+mn-cs"/>
              </a:rPr>
              <a:t>11. Bring your awareness to your breathing, and notice where you feel the breath in your body. Maybe you notice it in your nostrils. Maybe you feel it in your chest. Maybe you feel it in your belly. </a:t>
            </a:r>
          </a:p>
          <a:p>
            <a:r>
              <a:rPr lang="en-US" sz="1200" b="0" i="0" u="none" strike="noStrike" kern="1200" baseline="0" dirty="0">
                <a:solidFill>
                  <a:schemeClr val="tx1"/>
                </a:solidFill>
                <a:latin typeface="+mn-lt"/>
                <a:ea typeface="+mn-ea"/>
                <a:cs typeface="+mn-cs"/>
              </a:rPr>
              <a:t>12. See if you can get really quiet. Maybe you will even feel your heart beating inside your body. </a:t>
            </a:r>
          </a:p>
          <a:p>
            <a:r>
              <a:rPr lang="en-US" sz="1200" b="0" i="0" u="none" strike="noStrike" kern="1200" baseline="0" dirty="0">
                <a:solidFill>
                  <a:schemeClr val="tx1"/>
                </a:solidFill>
                <a:latin typeface="+mn-lt"/>
                <a:ea typeface="+mn-ea"/>
                <a:cs typeface="+mn-cs"/>
              </a:rPr>
              <a:t>13. Let learners rest in silence for a few moments. </a:t>
            </a:r>
          </a:p>
          <a:p>
            <a:r>
              <a:rPr lang="en-US" sz="1200" b="0" i="0" u="none" strike="noStrike" kern="1200" baseline="0" dirty="0">
                <a:solidFill>
                  <a:schemeClr val="tx1"/>
                </a:solidFill>
                <a:latin typeface="+mn-lt"/>
                <a:ea typeface="+mn-ea"/>
                <a:cs typeface="+mn-cs"/>
              </a:rPr>
              <a:t>14. Ring chime. </a:t>
            </a:r>
          </a:p>
          <a:p>
            <a:r>
              <a:rPr lang="en-US" sz="1200" b="0" i="0" u="none" strike="noStrike" kern="1200" baseline="0" dirty="0">
                <a:solidFill>
                  <a:schemeClr val="tx1"/>
                </a:solidFill>
                <a:latin typeface="+mn-lt"/>
                <a:ea typeface="+mn-ea"/>
                <a:cs typeface="+mn-cs"/>
              </a:rPr>
              <a:t>15. Slowly start to wiggle your fingers and toes. Take a deep breath in and stretch your arms overhead. As you exhale, relax. </a:t>
            </a:r>
          </a:p>
          <a:p>
            <a:r>
              <a:rPr lang="en-US" sz="1200" b="0" i="0" u="none" strike="noStrike" kern="1200" baseline="0" dirty="0">
                <a:solidFill>
                  <a:schemeClr val="tx1"/>
                </a:solidFill>
                <a:latin typeface="+mn-lt"/>
                <a:ea typeface="+mn-ea"/>
                <a:cs typeface="+mn-cs"/>
              </a:rPr>
              <a:t>16. Open your eyes and slowly return to a seated position. </a:t>
            </a:r>
          </a:p>
          <a:p>
            <a:r>
              <a:rPr lang="en-US" sz="1200" b="0" i="0" u="none" strike="noStrike" kern="1200" baseline="0" dirty="0">
                <a:solidFill>
                  <a:schemeClr val="tx1"/>
                </a:solidFill>
                <a:latin typeface="+mn-lt"/>
                <a:ea typeface="+mn-ea"/>
                <a:cs typeface="+mn-cs"/>
              </a:rPr>
              <a:t>17. Notice how you are feeling.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*If space permits, have learners lie down in a circle with their heads pointing toward the center. Learners may practice Guided Rest seated at their desks if lying down is not convenient. </a:t>
            </a:r>
          </a:p>
          <a:p>
            <a:r>
              <a:rPr lang="en-US" sz="1200" b="0" i="0" u="none" strike="noStrike" kern="1200" baseline="0" dirty="0">
                <a:solidFill>
                  <a:schemeClr val="tx1"/>
                </a:solidFill>
                <a:latin typeface="+mn-lt"/>
                <a:ea typeface="+mn-ea"/>
                <a:cs typeface="+mn-cs"/>
              </a:rPr>
              <a:t>*Using a soft stuffed animal as a “breathing buddy” can help learners relax. The breathing buddy can rest on the learner’s belly and help the learner to notice their breathing. </a:t>
            </a:r>
          </a:p>
          <a:p>
            <a:r>
              <a:rPr lang="en-US" sz="1200" b="0" i="0" u="none" strike="noStrike" kern="1200" baseline="0" dirty="0">
                <a:solidFill>
                  <a:schemeClr val="tx1"/>
                </a:solidFill>
                <a:latin typeface="+mn-lt"/>
                <a:ea typeface="+mn-ea"/>
                <a:cs typeface="+mn-cs"/>
              </a:rPr>
              <a:t>*You can shorten the exercise by leaving out some body parts. </a:t>
            </a:r>
          </a:p>
          <a:p>
            <a:r>
              <a:rPr lang="en-US" sz="1200" b="0" i="0" u="none" strike="noStrike" kern="1200" baseline="0" dirty="0">
                <a:solidFill>
                  <a:schemeClr val="tx1"/>
                </a:solidFill>
                <a:latin typeface="+mn-lt"/>
                <a:ea typeface="+mn-ea"/>
                <a:cs typeface="+mn-cs"/>
              </a:rPr>
              <a:t>*Learners who do not feel comfortable lying on their back may lie on their bellies, although lying on backs is the ideal position for helping the body to relax in this exercise and should be encouraged. </a:t>
            </a:r>
          </a:p>
          <a:p>
            <a:r>
              <a:rPr lang="en-US" sz="1200" b="0" i="0" u="none" strike="noStrike" kern="1200" baseline="0" dirty="0">
                <a:solidFill>
                  <a:schemeClr val="tx1"/>
                </a:solidFill>
                <a:latin typeface="+mn-lt"/>
                <a:ea typeface="+mn-ea"/>
                <a:cs typeface="+mn-cs"/>
              </a:rPr>
              <a:t>*5 minute exercise.</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5C2B37-421D-4269-8081-DC34618444F4}"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85621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a few people to share out if they noticed a difference in how they answered the question before and after.  (Can ask this after the quick break).</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9D0EFCA-4699-4589-A68E-2F105A46F8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05169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a:t>
            </a:r>
            <a:r>
              <a:rPr lang="en-US" baseline="0" dirty="0"/>
              <a:t> how to register for an account.   If time allows have them register.</a:t>
            </a:r>
          </a:p>
          <a:p>
            <a:endParaRPr lang="en-US" baseline="0" dirty="0"/>
          </a:p>
          <a:p>
            <a:r>
              <a:rPr lang="en-US" baseline="0" dirty="0"/>
              <a:t>Have them use work email.</a:t>
            </a:r>
          </a:p>
          <a:p>
            <a:endParaRPr lang="en-US" baseline="0" dirty="0"/>
          </a:p>
          <a:p>
            <a:r>
              <a:rPr lang="en-US" baseline="0" dirty="0"/>
              <a:t>Walk them through how to access resources from today’s presentation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9D0EFCA-4699-4589-A68E-2F105A46F864}"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11012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800" baseline="3000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9D0EFCA-4699-4589-A68E-2F105A46F8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97203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a few people to share out if they noticed a difference in how they answered the question before and after.  (Can ask this after the quick break).</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9D0EFCA-4699-4589-A68E-2F105A46F8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6642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dirty="0"/>
              <a:t>Mindful Minute:  Eyes closed or open.  Breath awareness, body</a:t>
            </a:r>
            <a:r>
              <a:rPr lang="en-US" baseline="0" dirty="0"/>
              <a:t> scan, check in with thoughts/feelings/energy level.</a:t>
            </a:r>
            <a:endParaRPr lang="en-US" dirty="0"/>
          </a:p>
        </p:txBody>
      </p:sp>
      <p:sp>
        <p:nvSpPr>
          <p:cNvPr id="4" name="Slide Number Placeholder 3"/>
          <p:cNvSpPr>
            <a:spLocks noGrp="1"/>
          </p:cNvSpPr>
          <p:nvPr>
            <p:ph type="sldNum" sz="quarter" idx="5"/>
          </p:nvPr>
        </p:nvSpPr>
        <p:spPr/>
        <p:txBody>
          <a:bodyPr/>
          <a:lstStyle/>
          <a:p>
            <a:pPr marL="0" marR="0" lvl="0" indent="0" algn="r" defTabSz="440695" rtl="0" eaLnBrk="1" fontAlgn="auto" latinLnBrk="0" hangingPunct="1">
              <a:lnSpc>
                <a:spcPct val="100000"/>
              </a:lnSpc>
              <a:spcBef>
                <a:spcPts val="0"/>
              </a:spcBef>
              <a:spcAft>
                <a:spcPts val="0"/>
              </a:spcAft>
              <a:buClrTx/>
              <a:buSzTx/>
              <a:buFontTx/>
              <a:buNone/>
              <a:tabLst/>
              <a:defRPr/>
            </a:pPr>
            <a:fld id="{C9D0EFCA-4699-4589-A68E-2F105A46F86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40695"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6116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580">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9D0EFCA-4699-4589-A68E-2F105A46F864}"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71732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Go over statistics.  Highlight that stress is an issue across the field of education.  Stress has impact on both educators and learners.</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9D0EFCA-4699-4589-A68E-2F105A46F8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38829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9D0EFCA-4699-4589-A68E-2F105A46F8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3573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9D0EFCA-4699-4589-A68E-2F105A46F8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45416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9D0EFCA-4699-4589-A68E-2F105A46F8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33558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121B654-8DAA-4DE7-A639-2880B86B78DF}" type="datetimeFigureOut">
              <a:rPr lang="en-US" smtClean="0"/>
              <a:t>7/22/20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3771A9-9A6A-4C52-AAFE-44B98E18733E}" type="slidenum">
              <a:rPr lang="en-US" smtClean="0"/>
              <a:t>‹#›</a:t>
            </a:fld>
            <a:endParaRPr lang="en-US"/>
          </a:p>
        </p:txBody>
      </p:sp>
    </p:spTree>
    <p:extLst>
      <p:ext uri="{BB962C8B-B14F-4D97-AF65-F5344CB8AC3E}">
        <p14:creationId xmlns:p14="http://schemas.microsoft.com/office/powerpoint/2010/main" val="34577354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121B654-8DAA-4DE7-A639-2880B86B78DF}" type="datetimeFigureOut">
              <a:rPr lang="en-US" smtClean="0"/>
              <a:t>7/22/20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3771A9-9A6A-4C52-AAFE-44B98E18733E}" type="slidenum">
              <a:rPr lang="en-US" smtClean="0"/>
              <a:t>‹#›</a:t>
            </a:fld>
            <a:endParaRPr lang="en-US"/>
          </a:p>
        </p:txBody>
      </p:sp>
    </p:spTree>
    <p:extLst>
      <p:ext uri="{BB962C8B-B14F-4D97-AF65-F5344CB8AC3E}">
        <p14:creationId xmlns:p14="http://schemas.microsoft.com/office/powerpoint/2010/main" val="11757599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121B654-8DAA-4DE7-A639-2880B86B78DF}" type="datetimeFigureOut">
              <a:rPr lang="en-US" smtClean="0"/>
              <a:t>7/22/20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3771A9-9A6A-4C52-AAFE-44B98E18733E}" type="slidenum">
              <a:rPr lang="en-US" smtClean="0"/>
              <a:t>‹#›</a:t>
            </a:fld>
            <a:endParaRPr lang="en-US"/>
          </a:p>
        </p:txBody>
      </p:sp>
    </p:spTree>
    <p:extLst>
      <p:ext uri="{BB962C8B-B14F-4D97-AF65-F5344CB8AC3E}">
        <p14:creationId xmlns:p14="http://schemas.microsoft.com/office/powerpoint/2010/main" val="17709627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wo Content">
    <p:spTree>
      <p:nvGrpSpPr>
        <p:cNvPr id="1" name=""/>
        <p:cNvGrpSpPr/>
        <p:nvPr/>
      </p:nvGrpSpPr>
      <p:grpSpPr>
        <a:xfrm>
          <a:off x="0" y="0"/>
          <a:ext cx="0" cy="0"/>
          <a:chOff x="0" y="0"/>
          <a:chExt cx="0" cy="0"/>
        </a:xfrm>
      </p:grpSpPr>
      <p:sp>
        <p:nvSpPr>
          <p:cNvPr id="7" name="Title 1"/>
          <p:cNvSpPr>
            <a:spLocks noGrp="1"/>
          </p:cNvSpPr>
          <p:nvPr>
            <p:ph type="title"/>
          </p:nvPr>
        </p:nvSpPr>
        <p:spPr>
          <a:xfrm>
            <a:off x="475337" y="479388"/>
            <a:ext cx="11107063" cy="650699"/>
          </a:xfrm>
          <a:prstGeom prst="rect">
            <a:avLst/>
          </a:prstGeom>
        </p:spPr>
        <p:txBody>
          <a:bodyPr/>
          <a:lstStyle>
            <a:lvl1pPr algn="l">
              <a:defRPr sz="3200">
                <a:solidFill>
                  <a:schemeClr val="bg2"/>
                </a:solidFill>
              </a:defRPr>
            </a:lvl1pPr>
          </a:lstStyle>
          <a:p>
            <a:r>
              <a:rPr lang="en-US" dirty="0"/>
              <a:t>Click to edit Master title style</a:t>
            </a:r>
          </a:p>
        </p:txBody>
      </p:sp>
      <p:sp>
        <p:nvSpPr>
          <p:cNvPr id="14" name="Content Placeholder 13"/>
          <p:cNvSpPr>
            <a:spLocks noGrp="1"/>
          </p:cNvSpPr>
          <p:nvPr>
            <p:ph sz="quarter" idx="10"/>
          </p:nvPr>
        </p:nvSpPr>
        <p:spPr>
          <a:xfrm>
            <a:off x="475336" y="1211580"/>
            <a:ext cx="5277559" cy="5012056"/>
          </a:xfrm>
        </p:spPr>
        <p:txBody>
          <a:bodyPr/>
          <a:lstStyle>
            <a:lvl1pPr>
              <a:defRPr sz="2400" cap="none" baseline="0"/>
            </a:lvl1pPr>
            <a:lvl2pPr>
              <a:defRPr sz="2133" cap="none" baseline="0"/>
            </a:lvl2pPr>
            <a:lvl3pPr>
              <a:defRPr sz="2133" cap="none" baseline="0"/>
            </a:lvl3pPr>
            <a:lvl4pPr>
              <a:defRPr sz="2133" cap="none" baseline="0"/>
            </a:lvl4pPr>
            <a:lvl5pPr>
              <a:defRPr sz="2133" cap="none"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5"/>
          <p:cNvSpPr>
            <a:spLocks noGrp="1"/>
          </p:cNvSpPr>
          <p:nvPr>
            <p:ph sz="quarter" idx="11"/>
          </p:nvPr>
        </p:nvSpPr>
        <p:spPr>
          <a:xfrm>
            <a:off x="6309550" y="1211580"/>
            <a:ext cx="5266500" cy="5012056"/>
          </a:xfrm>
        </p:spPr>
        <p:txBody>
          <a:bodyPr/>
          <a:lstStyle>
            <a:lvl1pPr>
              <a:defRPr sz="2400" cap="none" baseline="0"/>
            </a:lvl1pPr>
            <a:lvl2pPr>
              <a:defRPr sz="2133" cap="none" baseline="0"/>
            </a:lvl2pPr>
            <a:lvl3pPr>
              <a:defRPr sz="2133" cap="none" baseline="0"/>
            </a:lvl3pPr>
            <a:lvl4pPr>
              <a:defRPr sz="2133" cap="none" baseline="0"/>
            </a:lvl4pPr>
            <a:lvl5pPr>
              <a:defRPr sz="2133" cap="none"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01694818"/>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121B654-8DAA-4DE7-A639-2880B86B78DF}" type="datetimeFigureOut">
              <a:rPr lang="en-US" smtClean="0"/>
              <a:t>7/22/20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3771A9-9A6A-4C52-AAFE-44B98E18733E}" type="slidenum">
              <a:rPr lang="en-US" smtClean="0"/>
              <a:t>‹#›</a:t>
            </a:fld>
            <a:endParaRPr lang="en-US"/>
          </a:p>
        </p:txBody>
      </p:sp>
    </p:spTree>
    <p:extLst>
      <p:ext uri="{BB962C8B-B14F-4D97-AF65-F5344CB8AC3E}">
        <p14:creationId xmlns:p14="http://schemas.microsoft.com/office/powerpoint/2010/main" val="1040348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121B654-8DAA-4DE7-A639-2880B86B78DF}" type="datetimeFigureOut">
              <a:rPr lang="en-US" smtClean="0"/>
              <a:t>7/22/20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3771A9-9A6A-4C52-AAFE-44B98E18733E}" type="slidenum">
              <a:rPr lang="en-US" smtClean="0"/>
              <a:t>‹#›</a:t>
            </a:fld>
            <a:endParaRPr lang="en-US"/>
          </a:p>
        </p:txBody>
      </p:sp>
    </p:spTree>
    <p:extLst>
      <p:ext uri="{BB962C8B-B14F-4D97-AF65-F5344CB8AC3E}">
        <p14:creationId xmlns:p14="http://schemas.microsoft.com/office/powerpoint/2010/main" val="15067966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831851" y="4589467"/>
            <a:ext cx="10515600" cy="150018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21B654-8DAA-4DE7-A639-2880B86B78DF}" type="datetimeFigureOut">
              <a:rPr lang="en-US" smtClean="0"/>
              <a:t>7/22/20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3771A9-9A6A-4C52-AAFE-44B98E18733E}" type="slidenum">
              <a:rPr lang="en-US" smtClean="0"/>
              <a:t>‹#›</a:t>
            </a:fld>
            <a:endParaRPr lang="en-US"/>
          </a:p>
        </p:txBody>
      </p:sp>
    </p:spTree>
    <p:extLst>
      <p:ext uri="{BB962C8B-B14F-4D97-AF65-F5344CB8AC3E}">
        <p14:creationId xmlns:p14="http://schemas.microsoft.com/office/powerpoint/2010/main" val="40727201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121B654-8DAA-4DE7-A639-2880B86B78DF}" type="datetimeFigureOut">
              <a:rPr lang="en-US" smtClean="0"/>
              <a:t>7/22/20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3771A9-9A6A-4C52-AAFE-44B98E18733E}" type="slidenum">
              <a:rPr lang="en-US" smtClean="0"/>
              <a:t>‹#›</a:t>
            </a:fld>
            <a:endParaRPr lang="en-US"/>
          </a:p>
        </p:txBody>
      </p:sp>
    </p:spTree>
    <p:extLst>
      <p:ext uri="{BB962C8B-B14F-4D97-AF65-F5344CB8AC3E}">
        <p14:creationId xmlns:p14="http://schemas.microsoft.com/office/powerpoint/2010/main" val="23398939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121B654-8DAA-4DE7-A639-2880B86B78DF}" type="datetimeFigureOut">
              <a:rPr lang="en-US" smtClean="0"/>
              <a:t>7/22/20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13771A9-9A6A-4C52-AAFE-44B98E18733E}" type="slidenum">
              <a:rPr lang="en-US" smtClean="0"/>
              <a:t>‹#›</a:t>
            </a:fld>
            <a:endParaRPr lang="en-US"/>
          </a:p>
        </p:txBody>
      </p:sp>
    </p:spTree>
    <p:extLst>
      <p:ext uri="{BB962C8B-B14F-4D97-AF65-F5344CB8AC3E}">
        <p14:creationId xmlns:p14="http://schemas.microsoft.com/office/powerpoint/2010/main" val="12744321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121B654-8DAA-4DE7-A639-2880B86B78DF}" type="datetimeFigureOut">
              <a:rPr lang="en-US" smtClean="0"/>
              <a:t>7/22/20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13771A9-9A6A-4C52-AAFE-44B98E18733E}" type="slidenum">
              <a:rPr lang="en-US" smtClean="0"/>
              <a:t>‹#›</a:t>
            </a:fld>
            <a:endParaRPr lang="en-US"/>
          </a:p>
        </p:txBody>
      </p:sp>
    </p:spTree>
    <p:extLst>
      <p:ext uri="{BB962C8B-B14F-4D97-AF65-F5344CB8AC3E}">
        <p14:creationId xmlns:p14="http://schemas.microsoft.com/office/powerpoint/2010/main" val="42305746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21B654-8DAA-4DE7-A639-2880B86B78DF}" type="datetimeFigureOut">
              <a:rPr lang="en-US" smtClean="0"/>
              <a:t>7/22/20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13771A9-9A6A-4C52-AAFE-44B98E18733E}" type="slidenum">
              <a:rPr lang="en-US" smtClean="0"/>
              <a:t>‹#›</a:t>
            </a:fld>
            <a:endParaRPr lang="en-US"/>
          </a:p>
        </p:txBody>
      </p:sp>
    </p:spTree>
    <p:extLst>
      <p:ext uri="{BB962C8B-B14F-4D97-AF65-F5344CB8AC3E}">
        <p14:creationId xmlns:p14="http://schemas.microsoft.com/office/powerpoint/2010/main" val="24231935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121B654-8DAA-4DE7-A639-2880B86B78DF}" type="datetimeFigureOut">
              <a:rPr lang="en-US" smtClean="0"/>
              <a:t>7/22/20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3771A9-9A6A-4C52-AAFE-44B98E18733E}" type="slidenum">
              <a:rPr lang="en-US" smtClean="0"/>
              <a:t>‹#›</a:t>
            </a:fld>
            <a:endParaRPr lang="en-US"/>
          </a:p>
        </p:txBody>
      </p:sp>
    </p:spTree>
    <p:extLst>
      <p:ext uri="{BB962C8B-B14F-4D97-AF65-F5344CB8AC3E}">
        <p14:creationId xmlns:p14="http://schemas.microsoft.com/office/powerpoint/2010/main" val="17605208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5183188" y="987429"/>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1121B654-8DAA-4DE7-A639-2880B86B78DF}" type="datetimeFigureOut">
              <a:rPr lang="en-US" smtClean="0"/>
              <a:t>7/22/20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3771A9-9A6A-4C52-AAFE-44B98E18733E}" type="slidenum">
              <a:rPr lang="en-US" smtClean="0"/>
              <a:t>‹#›</a:t>
            </a:fld>
            <a:endParaRPr lang="en-US"/>
          </a:p>
        </p:txBody>
      </p:sp>
    </p:spTree>
    <p:extLst>
      <p:ext uri="{BB962C8B-B14F-4D97-AF65-F5344CB8AC3E}">
        <p14:creationId xmlns:p14="http://schemas.microsoft.com/office/powerpoint/2010/main" val="25741620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9"/>
            <a:ext cx="617220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1121B654-8DAA-4DE7-A639-2880B86B78DF}" type="datetimeFigureOut">
              <a:rPr lang="en-US" smtClean="0"/>
              <a:t>7/22/20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3771A9-9A6A-4C52-AAFE-44B98E18733E}" type="slidenum">
              <a:rPr lang="en-US" smtClean="0"/>
              <a:t>‹#›</a:t>
            </a:fld>
            <a:endParaRPr lang="en-US"/>
          </a:p>
        </p:txBody>
      </p:sp>
    </p:spTree>
    <p:extLst>
      <p:ext uri="{BB962C8B-B14F-4D97-AF65-F5344CB8AC3E}">
        <p14:creationId xmlns:p14="http://schemas.microsoft.com/office/powerpoint/2010/main" val="38425123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121B654-8DAA-4DE7-A639-2880B86B78DF}" type="datetimeFigureOut">
              <a:rPr lang="en-US" smtClean="0"/>
              <a:t>7/22/20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3771A9-9A6A-4C52-AAFE-44B98E18733E}" type="slidenum">
              <a:rPr lang="en-US" smtClean="0"/>
              <a:t>‹#›</a:t>
            </a:fld>
            <a:endParaRPr lang="en-US"/>
          </a:p>
        </p:txBody>
      </p:sp>
    </p:spTree>
    <p:extLst>
      <p:ext uri="{BB962C8B-B14F-4D97-AF65-F5344CB8AC3E}">
        <p14:creationId xmlns:p14="http://schemas.microsoft.com/office/powerpoint/2010/main" val="38442894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121B654-8DAA-4DE7-A639-2880B86B78DF}" type="datetimeFigureOut">
              <a:rPr lang="en-US" smtClean="0"/>
              <a:t>7/22/20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3771A9-9A6A-4C52-AAFE-44B98E18733E}" type="slidenum">
              <a:rPr lang="en-US" smtClean="0"/>
              <a:t>‹#›</a:t>
            </a:fld>
            <a:endParaRPr lang="en-US"/>
          </a:p>
        </p:txBody>
      </p:sp>
    </p:spTree>
    <p:extLst>
      <p:ext uri="{BB962C8B-B14F-4D97-AF65-F5344CB8AC3E}">
        <p14:creationId xmlns:p14="http://schemas.microsoft.com/office/powerpoint/2010/main" val="8774000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F71539B-FA9F-4FBC-A40A-278872E139DE}" type="datetimeFigureOut">
              <a:rPr lang="en-US" smtClean="0"/>
              <a:t>7/22/20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8793C9-6EBE-4A43-A8C8-E1B532B7DDEC}" type="slidenum">
              <a:rPr lang="en-US" smtClean="0"/>
              <a:t>‹#›</a:t>
            </a:fld>
            <a:endParaRPr lang="en-US"/>
          </a:p>
        </p:txBody>
      </p:sp>
    </p:spTree>
    <p:extLst>
      <p:ext uri="{BB962C8B-B14F-4D97-AF65-F5344CB8AC3E}">
        <p14:creationId xmlns:p14="http://schemas.microsoft.com/office/powerpoint/2010/main" val="1564800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F71539B-FA9F-4FBC-A40A-278872E139DE}" type="datetimeFigureOut">
              <a:rPr lang="en-US" smtClean="0"/>
              <a:t>7/22/20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8793C9-6EBE-4A43-A8C8-E1B532B7DDEC}" type="slidenum">
              <a:rPr lang="en-US" smtClean="0"/>
              <a:t>‹#›</a:t>
            </a:fld>
            <a:endParaRPr lang="en-US"/>
          </a:p>
        </p:txBody>
      </p:sp>
    </p:spTree>
    <p:extLst>
      <p:ext uri="{BB962C8B-B14F-4D97-AF65-F5344CB8AC3E}">
        <p14:creationId xmlns:p14="http://schemas.microsoft.com/office/powerpoint/2010/main" val="1654631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F71539B-FA9F-4FBC-A40A-278872E139DE}" type="datetimeFigureOut">
              <a:rPr lang="en-US" smtClean="0"/>
              <a:t>7/22/20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8793C9-6EBE-4A43-A8C8-E1B532B7DDEC}" type="slidenum">
              <a:rPr lang="en-US" smtClean="0"/>
              <a:t>‹#›</a:t>
            </a:fld>
            <a:endParaRPr lang="en-US"/>
          </a:p>
        </p:txBody>
      </p:sp>
    </p:spTree>
    <p:extLst>
      <p:ext uri="{BB962C8B-B14F-4D97-AF65-F5344CB8AC3E}">
        <p14:creationId xmlns:p14="http://schemas.microsoft.com/office/powerpoint/2010/main" val="783919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F71539B-FA9F-4FBC-A40A-278872E139DE}" type="datetimeFigureOut">
              <a:rPr lang="en-US" smtClean="0"/>
              <a:t>7/22/20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8793C9-6EBE-4A43-A8C8-E1B532B7DDEC}" type="slidenum">
              <a:rPr lang="en-US" smtClean="0"/>
              <a:t>‹#›</a:t>
            </a:fld>
            <a:endParaRPr lang="en-US"/>
          </a:p>
        </p:txBody>
      </p:sp>
    </p:spTree>
    <p:extLst>
      <p:ext uri="{BB962C8B-B14F-4D97-AF65-F5344CB8AC3E}">
        <p14:creationId xmlns:p14="http://schemas.microsoft.com/office/powerpoint/2010/main" val="30055835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F71539B-FA9F-4FBC-A40A-278872E139DE}" type="datetimeFigureOut">
              <a:rPr lang="en-US" smtClean="0"/>
              <a:t>7/22/20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E8793C9-6EBE-4A43-A8C8-E1B532B7DDEC}" type="slidenum">
              <a:rPr lang="en-US" smtClean="0"/>
              <a:t>‹#›</a:t>
            </a:fld>
            <a:endParaRPr lang="en-US"/>
          </a:p>
        </p:txBody>
      </p:sp>
    </p:spTree>
    <p:extLst>
      <p:ext uri="{BB962C8B-B14F-4D97-AF65-F5344CB8AC3E}">
        <p14:creationId xmlns:p14="http://schemas.microsoft.com/office/powerpoint/2010/main" val="5224281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F71539B-FA9F-4FBC-A40A-278872E139DE}" type="datetimeFigureOut">
              <a:rPr lang="en-US" smtClean="0"/>
              <a:t>7/22/20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E8793C9-6EBE-4A43-A8C8-E1B532B7DDEC}" type="slidenum">
              <a:rPr lang="en-US" smtClean="0"/>
              <a:t>‹#›</a:t>
            </a:fld>
            <a:endParaRPr lang="en-US"/>
          </a:p>
        </p:txBody>
      </p:sp>
    </p:spTree>
    <p:extLst>
      <p:ext uri="{BB962C8B-B14F-4D97-AF65-F5344CB8AC3E}">
        <p14:creationId xmlns:p14="http://schemas.microsoft.com/office/powerpoint/2010/main" val="21839632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21B654-8DAA-4DE7-A639-2880B86B78DF}" type="datetimeFigureOut">
              <a:rPr lang="en-US" smtClean="0"/>
              <a:t>7/22/20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3771A9-9A6A-4C52-AAFE-44B98E18733E}" type="slidenum">
              <a:rPr lang="en-US" smtClean="0"/>
              <a:t>‹#›</a:t>
            </a:fld>
            <a:endParaRPr lang="en-US"/>
          </a:p>
        </p:txBody>
      </p:sp>
    </p:spTree>
    <p:extLst>
      <p:ext uri="{BB962C8B-B14F-4D97-AF65-F5344CB8AC3E}">
        <p14:creationId xmlns:p14="http://schemas.microsoft.com/office/powerpoint/2010/main" val="37942030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71539B-FA9F-4FBC-A40A-278872E139DE}" type="datetimeFigureOut">
              <a:rPr lang="en-US" smtClean="0"/>
              <a:t>7/22/20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E8793C9-6EBE-4A43-A8C8-E1B532B7DDEC}" type="slidenum">
              <a:rPr lang="en-US" smtClean="0"/>
              <a:t>‹#›</a:t>
            </a:fld>
            <a:endParaRPr lang="en-US"/>
          </a:p>
        </p:txBody>
      </p:sp>
    </p:spTree>
    <p:extLst>
      <p:ext uri="{BB962C8B-B14F-4D97-AF65-F5344CB8AC3E}">
        <p14:creationId xmlns:p14="http://schemas.microsoft.com/office/powerpoint/2010/main" val="34718565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F71539B-FA9F-4FBC-A40A-278872E139DE}" type="datetimeFigureOut">
              <a:rPr lang="en-US" smtClean="0"/>
              <a:t>7/22/20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8793C9-6EBE-4A43-A8C8-E1B532B7DDEC}" type="slidenum">
              <a:rPr lang="en-US" smtClean="0"/>
              <a:t>‹#›</a:t>
            </a:fld>
            <a:endParaRPr lang="en-US"/>
          </a:p>
        </p:txBody>
      </p:sp>
    </p:spTree>
    <p:extLst>
      <p:ext uri="{BB962C8B-B14F-4D97-AF65-F5344CB8AC3E}">
        <p14:creationId xmlns:p14="http://schemas.microsoft.com/office/powerpoint/2010/main" val="19376971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9"/>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F71539B-FA9F-4FBC-A40A-278872E139DE}" type="datetimeFigureOut">
              <a:rPr lang="en-US" smtClean="0"/>
              <a:t>7/22/20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8793C9-6EBE-4A43-A8C8-E1B532B7DDEC}" type="slidenum">
              <a:rPr lang="en-US" smtClean="0"/>
              <a:t>‹#›</a:t>
            </a:fld>
            <a:endParaRPr lang="en-US"/>
          </a:p>
        </p:txBody>
      </p:sp>
    </p:spTree>
    <p:extLst>
      <p:ext uri="{BB962C8B-B14F-4D97-AF65-F5344CB8AC3E}">
        <p14:creationId xmlns:p14="http://schemas.microsoft.com/office/powerpoint/2010/main" val="21581560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F71539B-FA9F-4FBC-A40A-278872E139DE}" type="datetimeFigureOut">
              <a:rPr lang="en-US" smtClean="0"/>
              <a:t>7/22/20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8793C9-6EBE-4A43-A8C8-E1B532B7DDEC}" type="slidenum">
              <a:rPr lang="en-US" smtClean="0"/>
              <a:t>‹#›</a:t>
            </a:fld>
            <a:endParaRPr lang="en-US"/>
          </a:p>
        </p:txBody>
      </p:sp>
    </p:spTree>
    <p:extLst>
      <p:ext uri="{BB962C8B-B14F-4D97-AF65-F5344CB8AC3E}">
        <p14:creationId xmlns:p14="http://schemas.microsoft.com/office/powerpoint/2010/main" val="18236792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F71539B-FA9F-4FBC-A40A-278872E139DE}" type="datetimeFigureOut">
              <a:rPr lang="en-US" smtClean="0"/>
              <a:t>7/22/20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8793C9-6EBE-4A43-A8C8-E1B532B7DDEC}" type="slidenum">
              <a:rPr lang="en-US" smtClean="0"/>
              <a:t>‹#›</a:t>
            </a:fld>
            <a:endParaRPr lang="en-US"/>
          </a:p>
        </p:txBody>
      </p:sp>
    </p:spTree>
    <p:extLst>
      <p:ext uri="{BB962C8B-B14F-4D97-AF65-F5344CB8AC3E}">
        <p14:creationId xmlns:p14="http://schemas.microsoft.com/office/powerpoint/2010/main" val="14958480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48024-544C-45C4-AF13-3040D66D5F9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3AB0305-57A6-45B8-ADD2-5F4CACE0314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F2B3F4D-1C5D-4F98-83E5-7333CC91415F}"/>
              </a:ext>
            </a:extLst>
          </p:cNvPr>
          <p:cNvSpPr>
            <a:spLocks noGrp="1"/>
          </p:cNvSpPr>
          <p:nvPr>
            <p:ph type="dt" sz="half" idx="10"/>
          </p:nvPr>
        </p:nvSpPr>
        <p:spPr/>
        <p:txBody>
          <a:bodyPr/>
          <a:lstStyle/>
          <a:p>
            <a:fld id="{EE5CC3DC-8A5F-435A-AAA8-6C58A575F1DB}" type="datetimeFigureOut">
              <a:rPr lang="en-US" smtClean="0"/>
              <a:t>7/22/20</a:t>
            </a:fld>
            <a:endParaRPr lang="en-US"/>
          </a:p>
        </p:txBody>
      </p:sp>
      <p:sp>
        <p:nvSpPr>
          <p:cNvPr id="5" name="Footer Placeholder 4">
            <a:extLst>
              <a:ext uri="{FF2B5EF4-FFF2-40B4-BE49-F238E27FC236}">
                <a16:creationId xmlns:a16="http://schemas.microsoft.com/office/drawing/2014/main" id="{7144D4C4-183C-48A7-B776-BAE0D6E04F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652939-10EB-4F5F-958E-A037FAEBB7A2}"/>
              </a:ext>
            </a:extLst>
          </p:cNvPr>
          <p:cNvSpPr>
            <a:spLocks noGrp="1"/>
          </p:cNvSpPr>
          <p:nvPr>
            <p:ph type="sldNum" sz="quarter" idx="12"/>
          </p:nvPr>
        </p:nvSpPr>
        <p:spPr/>
        <p:txBody>
          <a:bodyPr/>
          <a:lstStyle/>
          <a:p>
            <a:fld id="{2E3411AF-52B2-4F82-AEEB-59BCF66E7EEE}" type="slidenum">
              <a:rPr lang="en-US" smtClean="0"/>
              <a:t>‹#›</a:t>
            </a:fld>
            <a:endParaRPr lang="en-US"/>
          </a:p>
        </p:txBody>
      </p:sp>
    </p:spTree>
    <p:extLst>
      <p:ext uri="{BB962C8B-B14F-4D97-AF65-F5344CB8AC3E}">
        <p14:creationId xmlns:p14="http://schemas.microsoft.com/office/powerpoint/2010/main" val="15549888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44DE0-B436-4A6A-BA84-44E12A14ED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099CA8-A2E3-4B6E-A894-A8034858C31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C81F3E-748C-4B93-8872-77E40FC64CB1}"/>
              </a:ext>
            </a:extLst>
          </p:cNvPr>
          <p:cNvSpPr>
            <a:spLocks noGrp="1"/>
          </p:cNvSpPr>
          <p:nvPr>
            <p:ph type="dt" sz="half" idx="10"/>
          </p:nvPr>
        </p:nvSpPr>
        <p:spPr/>
        <p:txBody>
          <a:bodyPr/>
          <a:lstStyle/>
          <a:p>
            <a:fld id="{EE5CC3DC-8A5F-435A-AAA8-6C58A575F1DB}" type="datetimeFigureOut">
              <a:rPr lang="en-US" smtClean="0"/>
              <a:t>7/22/20</a:t>
            </a:fld>
            <a:endParaRPr lang="en-US"/>
          </a:p>
        </p:txBody>
      </p:sp>
      <p:sp>
        <p:nvSpPr>
          <p:cNvPr id="5" name="Footer Placeholder 4">
            <a:extLst>
              <a:ext uri="{FF2B5EF4-FFF2-40B4-BE49-F238E27FC236}">
                <a16:creationId xmlns:a16="http://schemas.microsoft.com/office/drawing/2014/main" id="{D6B05344-3C6A-4DA8-909B-014E1FE902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94B031-27A0-4EEA-99BA-DCB54FCDAC44}"/>
              </a:ext>
            </a:extLst>
          </p:cNvPr>
          <p:cNvSpPr>
            <a:spLocks noGrp="1"/>
          </p:cNvSpPr>
          <p:nvPr>
            <p:ph type="sldNum" sz="quarter" idx="12"/>
          </p:nvPr>
        </p:nvSpPr>
        <p:spPr/>
        <p:txBody>
          <a:bodyPr/>
          <a:lstStyle/>
          <a:p>
            <a:fld id="{2E3411AF-52B2-4F82-AEEB-59BCF66E7EEE}" type="slidenum">
              <a:rPr lang="en-US" smtClean="0"/>
              <a:t>‹#›</a:t>
            </a:fld>
            <a:endParaRPr lang="en-US"/>
          </a:p>
        </p:txBody>
      </p:sp>
    </p:spTree>
    <p:extLst>
      <p:ext uri="{BB962C8B-B14F-4D97-AF65-F5344CB8AC3E}">
        <p14:creationId xmlns:p14="http://schemas.microsoft.com/office/powerpoint/2010/main" val="579682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175FE-5562-486C-873E-EEA5A205626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1B9CB78-1367-4E96-AAF6-931FB563FB0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A7E987D-6CDA-4447-8750-4F7A163D0662}"/>
              </a:ext>
            </a:extLst>
          </p:cNvPr>
          <p:cNvSpPr>
            <a:spLocks noGrp="1"/>
          </p:cNvSpPr>
          <p:nvPr>
            <p:ph type="dt" sz="half" idx="10"/>
          </p:nvPr>
        </p:nvSpPr>
        <p:spPr/>
        <p:txBody>
          <a:bodyPr/>
          <a:lstStyle/>
          <a:p>
            <a:fld id="{EE5CC3DC-8A5F-435A-AAA8-6C58A575F1DB}" type="datetimeFigureOut">
              <a:rPr lang="en-US" smtClean="0"/>
              <a:t>7/22/20</a:t>
            </a:fld>
            <a:endParaRPr lang="en-US"/>
          </a:p>
        </p:txBody>
      </p:sp>
      <p:sp>
        <p:nvSpPr>
          <p:cNvPr id="5" name="Footer Placeholder 4">
            <a:extLst>
              <a:ext uri="{FF2B5EF4-FFF2-40B4-BE49-F238E27FC236}">
                <a16:creationId xmlns:a16="http://schemas.microsoft.com/office/drawing/2014/main" id="{EC11A168-D541-4DA0-BBBC-9EB8BD563E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D9CA35-F10C-49D1-90EC-95D8E0FB4B7F}"/>
              </a:ext>
            </a:extLst>
          </p:cNvPr>
          <p:cNvSpPr>
            <a:spLocks noGrp="1"/>
          </p:cNvSpPr>
          <p:nvPr>
            <p:ph type="sldNum" sz="quarter" idx="12"/>
          </p:nvPr>
        </p:nvSpPr>
        <p:spPr/>
        <p:txBody>
          <a:bodyPr/>
          <a:lstStyle/>
          <a:p>
            <a:fld id="{2E3411AF-52B2-4F82-AEEB-59BCF66E7EEE}" type="slidenum">
              <a:rPr lang="en-US" smtClean="0"/>
              <a:t>‹#›</a:t>
            </a:fld>
            <a:endParaRPr lang="en-US"/>
          </a:p>
        </p:txBody>
      </p:sp>
    </p:spTree>
    <p:extLst>
      <p:ext uri="{BB962C8B-B14F-4D97-AF65-F5344CB8AC3E}">
        <p14:creationId xmlns:p14="http://schemas.microsoft.com/office/powerpoint/2010/main" val="30288797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1F221-8D21-478B-954D-2E0731BF246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0C764F-94F1-46E0-9635-998F7B37C1E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F99F2F5-AC22-4BF2-A604-8DE092F690F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4083440-B809-4184-988D-08423D0B2053}"/>
              </a:ext>
            </a:extLst>
          </p:cNvPr>
          <p:cNvSpPr>
            <a:spLocks noGrp="1"/>
          </p:cNvSpPr>
          <p:nvPr>
            <p:ph type="dt" sz="half" idx="10"/>
          </p:nvPr>
        </p:nvSpPr>
        <p:spPr/>
        <p:txBody>
          <a:bodyPr/>
          <a:lstStyle/>
          <a:p>
            <a:fld id="{EE5CC3DC-8A5F-435A-AAA8-6C58A575F1DB}" type="datetimeFigureOut">
              <a:rPr lang="en-US" smtClean="0"/>
              <a:t>7/22/20</a:t>
            </a:fld>
            <a:endParaRPr lang="en-US"/>
          </a:p>
        </p:txBody>
      </p:sp>
      <p:sp>
        <p:nvSpPr>
          <p:cNvPr id="6" name="Footer Placeholder 5">
            <a:extLst>
              <a:ext uri="{FF2B5EF4-FFF2-40B4-BE49-F238E27FC236}">
                <a16:creationId xmlns:a16="http://schemas.microsoft.com/office/drawing/2014/main" id="{58F6EB78-0F04-4879-AD51-6686219162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456CCC-BAED-445C-8C01-743E7AE785BF}"/>
              </a:ext>
            </a:extLst>
          </p:cNvPr>
          <p:cNvSpPr>
            <a:spLocks noGrp="1"/>
          </p:cNvSpPr>
          <p:nvPr>
            <p:ph type="sldNum" sz="quarter" idx="12"/>
          </p:nvPr>
        </p:nvSpPr>
        <p:spPr/>
        <p:txBody>
          <a:bodyPr/>
          <a:lstStyle/>
          <a:p>
            <a:fld id="{2E3411AF-52B2-4F82-AEEB-59BCF66E7EEE}" type="slidenum">
              <a:rPr lang="en-US" smtClean="0"/>
              <a:t>‹#›</a:t>
            </a:fld>
            <a:endParaRPr lang="en-US"/>
          </a:p>
        </p:txBody>
      </p:sp>
    </p:spTree>
    <p:extLst>
      <p:ext uri="{BB962C8B-B14F-4D97-AF65-F5344CB8AC3E}">
        <p14:creationId xmlns:p14="http://schemas.microsoft.com/office/powerpoint/2010/main" val="15584827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762A4D-5083-4120-9B16-6DA4DDC352C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277CE1B-38A9-4CFE-87FF-476FFED767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AA33B10-49CF-4842-8843-278889DA551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C038EF-16DC-4F5F-AE8C-F7CD2C3D586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A284383-45FC-41F4-9A1A-FA5AD36D367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010F15-DE18-4E7D-A29E-28DACF34490E}"/>
              </a:ext>
            </a:extLst>
          </p:cNvPr>
          <p:cNvSpPr>
            <a:spLocks noGrp="1"/>
          </p:cNvSpPr>
          <p:nvPr>
            <p:ph type="dt" sz="half" idx="10"/>
          </p:nvPr>
        </p:nvSpPr>
        <p:spPr/>
        <p:txBody>
          <a:bodyPr/>
          <a:lstStyle/>
          <a:p>
            <a:fld id="{EE5CC3DC-8A5F-435A-AAA8-6C58A575F1DB}" type="datetimeFigureOut">
              <a:rPr lang="en-US" smtClean="0"/>
              <a:t>7/22/20</a:t>
            </a:fld>
            <a:endParaRPr lang="en-US"/>
          </a:p>
        </p:txBody>
      </p:sp>
      <p:sp>
        <p:nvSpPr>
          <p:cNvPr id="8" name="Footer Placeholder 7">
            <a:extLst>
              <a:ext uri="{FF2B5EF4-FFF2-40B4-BE49-F238E27FC236}">
                <a16:creationId xmlns:a16="http://schemas.microsoft.com/office/drawing/2014/main" id="{84DCA92C-64FB-4436-904D-5C3DB0841ED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7AAA385-D5D2-41C3-BCB4-5840848E4D97}"/>
              </a:ext>
            </a:extLst>
          </p:cNvPr>
          <p:cNvSpPr>
            <a:spLocks noGrp="1"/>
          </p:cNvSpPr>
          <p:nvPr>
            <p:ph type="sldNum" sz="quarter" idx="12"/>
          </p:nvPr>
        </p:nvSpPr>
        <p:spPr/>
        <p:txBody>
          <a:bodyPr/>
          <a:lstStyle/>
          <a:p>
            <a:fld id="{2E3411AF-52B2-4F82-AEEB-59BCF66E7EEE}" type="slidenum">
              <a:rPr lang="en-US" smtClean="0"/>
              <a:t>‹#›</a:t>
            </a:fld>
            <a:endParaRPr lang="en-US"/>
          </a:p>
        </p:txBody>
      </p:sp>
    </p:spTree>
    <p:extLst>
      <p:ext uri="{BB962C8B-B14F-4D97-AF65-F5344CB8AC3E}">
        <p14:creationId xmlns:p14="http://schemas.microsoft.com/office/powerpoint/2010/main" val="35380500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121B654-8DAA-4DE7-A639-2880B86B78DF}" type="datetimeFigureOut">
              <a:rPr lang="en-US" smtClean="0"/>
              <a:t>7/22/20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3771A9-9A6A-4C52-AAFE-44B98E18733E}" type="slidenum">
              <a:rPr lang="en-US" smtClean="0"/>
              <a:t>‹#›</a:t>
            </a:fld>
            <a:endParaRPr lang="en-US"/>
          </a:p>
        </p:txBody>
      </p:sp>
    </p:spTree>
    <p:extLst>
      <p:ext uri="{BB962C8B-B14F-4D97-AF65-F5344CB8AC3E}">
        <p14:creationId xmlns:p14="http://schemas.microsoft.com/office/powerpoint/2010/main" val="4264170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B7C80-E0EC-40E6-AA2A-34565BCC2F5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3E0CA98-8623-451C-8183-821252A760F8}"/>
              </a:ext>
            </a:extLst>
          </p:cNvPr>
          <p:cNvSpPr>
            <a:spLocks noGrp="1"/>
          </p:cNvSpPr>
          <p:nvPr>
            <p:ph type="dt" sz="half" idx="10"/>
          </p:nvPr>
        </p:nvSpPr>
        <p:spPr/>
        <p:txBody>
          <a:bodyPr/>
          <a:lstStyle/>
          <a:p>
            <a:fld id="{EE5CC3DC-8A5F-435A-AAA8-6C58A575F1DB}" type="datetimeFigureOut">
              <a:rPr lang="en-US" smtClean="0"/>
              <a:t>7/22/20</a:t>
            </a:fld>
            <a:endParaRPr lang="en-US"/>
          </a:p>
        </p:txBody>
      </p:sp>
      <p:sp>
        <p:nvSpPr>
          <p:cNvPr id="4" name="Footer Placeholder 3">
            <a:extLst>
              <a:ext uri="{FF2B5EF4-FFF2-40B4-BE49-F238E27FC236}">
                <a16:creationId xmlns:a16="http://schemas.microsoft.com/office/drawing/2014/main" id="{73D44CB3-43E3-460E-B2BE-6B63040E3BE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15FC1E3-1313-46D6-9A34-9E8EDEDAEF37}"/>
              </a:ext>
            </a:extLst>
          </p:cNvPr>
          <p:cNvSpPr>
            <a:spLocks noGrp="1"/>
          </p:cNvSpPr>
          <p:nvPr>
            <p:ph type="sldNum" sz="quarter" idx="12"/>
          </p:nvPr>
        </p:nvSpPr>
        <p:spPr/>
        <p:txBody>
          <a:bodyPr/>
          <a:lstStyle/>
          <a:p>
            <a:fld id="{2E3411AF-52B2-4F82-AEEB-59BCF66E7EEE}" type="slidenum">
              <a:rPr lang="en-US" smtClean="0"/>
              <a:t>‹#›</a:t>
            </a:fld>
            <a:endParaRPr lang="en-US"/>
          </a:p>
        </p:txBody>
      </p:sp>
    </p:spTree>
    <p:extLst>
      <p:ext uri="{BB962C8B-B14F-4D97-AF65-F5344CB8AC3E}">
        <p14:creationId xmlns:p14="http://schemas.microsoft.com/office/powerpoint/2010/main" val="17229222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BE79E1-D21C-416F-9727-509BBD44B574}"/>
              </a:ext>
            </a:extLst>
          </p:cNvPr>
          <p:cNvSpPr>
            <a:spLocks noGrp="1"/>
          </p:cNvSpPr>
          <p:nvPr>
            <p:ph type="dt" sz="half" idx="10"/>
          </p:nvPr>
        </p:nvSpPr>
        <p:spPr/>
        <p:txBody>
          <a:bodyPr/>
          <a:lstStyle/>
          <a:p>
            <a:fld id="{EE5CC3DC-8A5F-435A-AAA8-6C58A575F1DB}" type="datetimeFigureOut">
              <a:rPr lang="en-US" smtClean="0"/>
              <a:t>7/22/20</a:t>
            </a:fld>
            <a:endParaRPr lang="en-US"/>
          </a:p>
        </p:txBody>
      </p:sp>
      <p:sp>
        <p:nvSpPr>
          <p:cNvPr id="3" name="Footer Placeholder 2">
            <a:extLst>
              <a:ext uri="{FF2B5EF4-FFF2-40B4-BE49-F238E27FC236}">
                <a16:creationId xmlns:a16="http://schemas.microsoft.com/office/drawing/2014/main" id="{DD5A8E4D-28B7-4D1F-97A9-24B3EEDC543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736A73C-CD90-4804-9705-044ED39DF00F}"/>
              </a:ext>
            </a:extLst>
          </p:cNvPr>
          <p:cNvSpPr>
            <a:spLocks noGrp="1"/>
          </p:cNvSpPr>
          <p:nvPr>
            <p:ph type="sldNum" sz="quarter" idx="12"/>
          </p:nvPr>
        </p:nvSpPr>
        <p:spPr/>
        <p:txBody>
          <a:bodyPr/>
          <a:lstStyle/>
          <a:p>
            <a:fld id="{2E3411AF-52B2-4F82-AEEB-59BCF66E7EEE}" type="slidenum">
              <a:rPr lang="en-US" smtClean="0"/>
              <a:t>‹#›</a:t>
            </a:fld>
            <a:endParaRPr lang="en-US"/>
          </a:p>
        </p:txBody>
      </p:sp>
    </p:spTree>
    <p:extLst>
      <p:ext uri="{BB962C8B-B14F-4D97-AF65-F5344CB8AC3E}">
        <p14:creationId xmlns:p14="http://schemas.microsoft.com/office/powerpoint/2010/main" val="32848771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C6D8C-8016-4034-B40D-C572B03100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E6121D1-521C-43DC-812A-59AE880CB03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957EE9-1AFA-446B-BE39-B90F7F6C9E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EECD10-B59F-48F7-A53A-B8881CB62F7F}"/>
              </a:ext>
            </a:extLst>
          </p:cNvPr>
          <p:cNvSpPr>
            <a:spLocks noGrp="1"/>
          </p:cNvSpPr>
          <p:nvPr>
            <p:ph type="dt" sz="half" idx="10"/>
          </p:nvPr>
        </p:nvSpPr>
        <p:spPr/>
        <p:txBody>
          <a:bodyPr/>
          <a:lstStyle/>
          <a:p>
            <a:fld id="{EE5CC3DC-8A5F-435A-AAA8-6C58A575F1DB}" type="datetimeFigureOut">
              <a:rPr lang="en-US" smtClean="0"/>
              <a:t>7/22/20</a:t>
            </a:fld>
            <a:endParaRPr lang="en-US"/>
          </a:p>
        </p:txBody>
      </p:sp>
      <p:sp>
        <p:nvSpPr>
          <p:cNvPr id="6" name="Footer Placeholder 5">
            <a:extLst>
              <a:ext uri="{FF2B5EF4-FFF2-40B4-BE49-F238E27FC236}">
                <a16:creationId xmlns:a16="http://schemas.microsoft.com/office/drawing/2014/main" id="{29F119D3-B430-47C7-971F-F21F6F7C7C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E41A84-8631-4FC3-8F19-803FC3816744}"/>
              </a:ext>
            </a:extLst>
          </p:cNvPr>
          <p:cNvSpPr>
            <a:spLocks noGrp="1"/>
          </p:cNvSpPr>
          <p:nvPr>
            <p:ph type="sldNum" sz="quarter" idx="12"/>
          </p:nvPr>
        </p:nvSpPr>
        <p:spPr/>
        <p:txBody>
          <a:bodyPr/>
          <a:lstStyle/>
          <a:p>
            <a:fld id="{2E3411AF-52B2-4F82-AEEB-59BCF66E7EEE}" type="slidenum">
              <a:rPr lang="en-US" smtClean="0"/>
              <a:t>‹#›</a:t>
            </a:fld>
            <a:endParaRPr lang="en-US"/>
          </a:p>
        </p:txBody>
      </p:sp>
    </p:spTree>
    <p:extLst>
      <p:ext uri="{BB962C8B-B14F-4D97-AF65-F5344CB8AC3E}">
        <p14:creationId xmlns:p14="http://schemas.microsoft.com/office/powerpoint/2010/main" val="14978998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4C7D8-5E58-4D7B-9B2F-DDFB138983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294AE92-EFDB-4105-A0A5-BA20C2A8B5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0523476-D001-434D-862E-9583B19F84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AF4190-92A3-4659-96CB-D7278A90951E}"/>
              </a:ext>
            </a:extLst>
          </p:cNvPr>
          <p:cNvSpPr>
            <a:spLocks noGrp="1"/>
          </p:cNvSpPr>
          <p:nvPr>
            <p:ph type="dt" sz="half" idx="10"/>
          </p:nvPr>
        </p:nvSpPr>
        <p:spPr/>
        <p:txBody>
          <a:bodyPr/>
          <a:lstStyle/>
          <a:p>
            <a:fld id="{EE5CC3DC-8A5F-435A-AAA8-6C58A575F1DB}" type="datetimeFigureOut">
              <a:rPr lang="en-US" smtClean="0"/>
              <a:t>7/22/20</a:t>
            </a:fld>
            <a:endParaRPr lang="en-US"/>
          </a:p>
        </p:txBody>
      </p:sp>
      <p:sp>
        <p:nvSpPr>
          <p:cNvPr id="6" name="Footer Placeholder 5">
            <a:extLst>
              <a:ext uri="{FF2B5EF4-FFF2-40B4-BE49-F238E27FC236}">
                <a16:creationId xmlns:a16="http://schemas.microsoft.com/office/drawing/2014/main" id="{5F739C5C-2636-4E98-8112-9AB93717F2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0C22CF-7D8A-47B4-AAAE-B77C4FD00D36}"/>
              </a:ext>
            </a:extLst>
          </p:cNvPr>
          <p:cNvSpPr>
            <a:spLocks noGrp="1"/>
          </p:cNvSpPr>
          <p:nvPr>
            <p:ph type="sldNum" sz="quarter" idx="12"/>
          </p:nvPr>
        </p:nvSpPr>
        <p:spPr/>
        <p:txBody>
          <a:bodyPr/>
          <a:lstStyle/>
          <a:p>
            <a:fld id="{2E3411AF-52B2-4F82-AEEB-59BCF66E7EEE}" type="slidenum">
              <a:rPr lang="en-US" smtClean="0"/>
              <a:t>‹#›</a:t>
            </a:fld>
            <a:endParaRPr lang="en-US"/>
          </a:p>
        </p:txBody>
      </p:sp>
    </p:spTree>
    <p:extLst>
      <p:ext uri="{BB962C8B-B14F-4D97-AF65-F5344CB8AC3E}">
        <p14:creationId xmlns:p14="http://schemas.microsoft.com/office/powerpoint/2010/main" val="2854701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39868-ACFC-41E5-B5FE-8F12E9CB8B6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F00F624-38DA-42E3-A58B-25DF74413B8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AB538B-53B4-44A1-99D6-1CF18BCA5732}"/>
              </a:ext>
            </a:extLst>
          </p:cNvPr>
          <p:cNvSpPr>
            <a:spLocks noGrp="1"/>
          </p:cNvSpPr>
          <p:nvPr>
            <p:ph type="dt" sz="half" idx="10"/>
          </p:nvPr>
        </p:nvSpPr>
        <p:spPr/>
        <p:txBody>
          <a:bodyPr/>
          <a:lstStyle/>
          <a:p>
            <a:fld id="{EE5CC3DC-8A5F-435A-AAA8-6C58A575F1DB}" type="datetimeFigureOut">
              <a:rPr lang="en-US" smtClean="0"/>
              <a:t>7/22/20</a:t>
            </a:fld>
            <a:endParaRPr lang="en-US"/>
          </a:p>
        </p:txBody>
      </p:sp>
      <p:sp>
        <p:nvSpPr>
          <p:cNvPr id="5" name="Footer Placeholder 4">
            <a:extLst>
              <a:ext uri="{FF2B5EF4-FFF2-40B4-BE49-F238E27FC236}">
                <a16:creationId xmlns:a16="http://schemas.microsoft.com/office/drawing/2014/main" id="{77A5CCEC-5D3F-43E6-A970-25745E0B38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C82946-91BE-441B-BD44-1908DAF05BE3}"/>
              </a:ext>
            </a:extLst>
          </p:cNvPr>
          <p:cNvSpPr>
            <a:spLocks noGrp="1"/>
          </p:cNvSpPr>
          <p:nvPr>
            <p:ph type="sldNum" sz="quarter" idx="12"/>
          </p:nvPr>
        </p:nvSpPr>
        <p:spPr/>
        <p:txBody>
          <a:bodyPr/>
          <a:lstStyle/>
          <a:p>
            <a:fld id="{2E3411AF-52B2-4F82-AEEB-59BCF66E7EEE}" type="slidenum">
              <a:rPr lang="en-US" smtClean="0"/>
              <a:t>‹#›</a:t>
            </a:fld>
            <a:endParaRPr lang="en-US"/>
          </a:p>
        </p:txBody>
      </p:sp>
    </p:spTree>
    <p:extLst>
      <p:ext uri="{BB962C8B-B14F-4D97-AF65-F5344CB8AC3E}">
        <p14:creationId xmlns:p14="http://schemas.microsoft.com/office/powerpoint/2010/main" val="39670646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5F3DBCE-E426-4FC3-A1A2-53CD0BAA5DC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E6AFF54-C842-4365-AE66-5367012EB0A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AFD4B3-433E-4A2F-8F25-E62AC2D19B9A}"/>
              </a:ext>
            </a:extLst>
          </p:cNvPr>
          <p:cNvSpPr>
            <a:spLocks noGrp="1"/>
          </p:cNvSpPr>
          <p:nvPr>
            <p:ph type="dt" sz="half" idx="10"/>
          </p:nvPr>
        </p:nvSpPr>
        <p:spPr/>
        <p:txBody>
          <a:bodyPr/>
          <a:lstStyle/>
          <a:p>
            <a:fld id="{EE5CC3DC-8A5F-435A-AAA8-6C58A575F1DB}" type="datetimeFigureOut">
              <a:rPr lang="en-US" smtClean="0"/>
              <a:t>7/22/20</a:t>
            </a:fld>
            <a:endParaRPr lang="en-US"/>
          </a:p>
        </p:txBody>
      </p:sp>
      <p:sp>
        <p:nvSpPr>
          <p:cNvPr id="5" name="Footer Placeholder 4">
            <a:extLst>
              <a:ext uri="{FF2B5EF4-FFF2-40B4-BE49-F238E27FC236}">
                <a16:creationId xmlns:a16="http://schemas.microsoft.com/office/drawing/2014/main" id="{BA8D7A3A-7DC6-4977-96CC-4FB6812C47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E7F2F9-B836-475D-8231-30053283B35B}"/>
              </a:ext>
            </a:extLst>
          </p:cNvPr>
          <p:cNvSpPr>
            <a:spLocks noGrp="1"/>
          </p:cNvSpPr>
          <p:nvPr>
            <p:ph type="sldNum" sz="quarter" idx="12"/>
          </p:nvPr>
        </p:nvSpPr>
        <p:spPr/>
        <p:txBody>
          <a:bodyPr/>
          <a:lstStyle/>
          <a:p>
            <a:fld id="{2E3411AF-52B2-4F82-AEEB-59BCF66E7EEE}" type="slidenum">
              <a:rPr lang="en-US" smtClean="0"/>
              <a:t>‹#›</a:t>
            </a:fld>
            <a:endParaRPr lang="en-US"/>
          </a:p>
        </p:txBody>
      </p:sp>
    </p:spTree>
    <p:extLst>
      <p:ext uri="{BB962C8B-B14F-4D97-AF65-F5344CB8AC3E}">
        <p14:creationId xmlns:p14="http://schemas.microsoft.com/office/powerpoint/2010/main" val="28952463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D6426F9-B5FD-5A48-AA1C-0B8A4AE7BBA4}" type="datetime1">
              <a:rPr lang="en-US" smtClean="0"/>
              <a:t>7/22/20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3771A9-9A6A-4C52-AAFE-44B98E18733E}" type="slidenum">
              <a:rPr lang="en-US" smtClean="0"/>
              <a:t>‹#›</a:t>
            </a:fld>
            <a:endParaRPr lang="en-US"/>
          </a:p>
        </p:txBody>
      </p:sp>
    </p:spTree>
    <p:extLst>
      <p:ext uri="{BB962C8B-B14F-4D97-AF65-F5344CB8AC3E}">
        <p14:creationId xmlns:p14="http://schemas.microsoft.com/office/powerpoint/2010/main" val="6204046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5C32C1B-0C18-FA4E-8547-24ED41505BB8}" type="datetime1">
              <a:rPr lang="en-US" smtClean="0"/>
              <a:t>7/22/20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3771A9-9A6A-4C52-AAFE-44B98E18733E}" type="slidenum">
              <a:rPr lang="en-US" smtClean="0"/>
              <a:t>‹#›</a:t>
            </a:fld>
            <a:endParaRPr lang="en-US"/>
          </a:p>
        </p:txBody>
      </p:sp>
    </p:spTree>
    <p:extLst>
      <p:ext uri="{BB962C8B-B14F-4D97-AF65-F5344CB8AC3E}">
        <p14:creationId xmlns:p14="http://schemas.microsoft.com/office/powerpoint/2010/main" val="67066383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F06F2D4-8782-5E47-89C0-1E408DD1F629}" type="datetime1">
              <a:rPr lang="en-US" smtClean="0"/>
              <a:t>7/22/20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3771A9-9A6A-4C52-AAFE-44B98E18733E}" type="slidenum">
              <a:rPr lang="en-US" smtClean="0"/>
              <a:t>‹#›</a:t>
            </a:fld>
            <a:endParaRPr lang="en-US"/>
          </a:p>
        </p:txBody>
      </p:sp>
    </p:spTree>
    <p:extLst>
      <p:ext uri="{BB962C8B-B14F-4D97-AF65-F5344CB8AC3E}">
        <p14:creationId xmlns:p14="http://schemas.microsoft.com/office/powerpoint/2010/main" val="20290777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DD6E709-9658-DF4D-BA7E-BF0A8A24E49B}" type="datetime1">
              <a:rPr lang="en-US" smtClean="0"/>
              <a:t>7/22/20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3771A9-9A6A-4C52-AAFE-44B98E18733E}" type="slidenum">
              <a:rPr lang="en-US" smtClean="0"/>
              <a:t>‹#›</a:t>
            </a:fld>
            <a:endParaRPr lang="en-US"/>
          </a:p>
        </p:txBody>
      </p:sp>
    </p:spTree>
    <p:extLst>
      <p:ext uri="{BB962C8B-B14F-4D97-AF65-F5344CB8AC3E}">
        <p14:creationId xmlns:p14="http://schemas.microsoft.com/office/powerpoint/2010/main" val="1712411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121B654-8DAA-4DE7-A639-2880B86B78DF}" type="datetimeFigureOut">
              <a:rPr lang="en-US" smtClean="0"/>
              <a:t>7/22/20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13771A9-9A6A-4C52-AAFE-44B98E18733E}" type="slidenum">
              <a:rPr lang="en-US" smtClean="0"/>
              <a:t>‹#›</a:t>
            </a:fld>
            <a:endParaRPr lang="en-US"/>
          </a:p>
        </p:txBody>
      </p:sp>
    </p:spTree>
    <p:extLst>
      <p:ext uri="{BB962C8B-B14F-4D97-AF65-F5344CB8AC3E}">
        <p14:creationId xmlns:p14="http://schemas.microsoft.com/office/powerpoint/2010/main" val="28650778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29A852B-A17B-5446-84AC-AE5D1535FCB7}" type="datetime1">
              <a:rPr lang="en-US" smtClean="0"/>
              <a:t>7/22/20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13771A9-9A6A-4C52-AAFE-44B98E18733E}" type="slidenum">
              <a:rPr lang="en-US" smtClean="0"/>
              <a:t>‹#›</a:t>
            </a:fld>
            <a:endParaRPr lang="en-US"/>
          </a:p>
        </p:txBody>
      </p:sp>
    </p:spTree>
    <p:extLst>
      <p:ext uri="{BB962C8B-B14F-4D97-AF65-F5344CB8AC3E}">
        <p14:creationId xmlns:p14="http://schemas.microsoft.com/office/powerpoint/2010/main" val="17228828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31C9060-18D4-3948-8B53-18025D0E108F}" type="datetime1">
              <a:rPr lang="en-US" smtClean="0"/>
              <a:t>7/22/20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13771A9-9A6A-4C52-AAFE-44B98E18733E}" type="slidenum">
              <a:rPr lang="en-US" smtClean="0"/>
              <a:t>‹#›</a:t>
            </a:fld>
            <a:endParaRPr lang="en-US"/>
          </a:p>
        </p:txBody>
      </p:sp>
    </p:spTree>
    <p:extLst>
      <p:ext uri="{BB962C8B-B14F-4D97-AF65-F5344CB8AC3E}">
        <p14:creationId xmlns:p14="http://schemas.microsoft.com/office/powerpoint/2010/main" val="89348772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165755-D220-EA42-86ED-15FCDAC50115}" type="datetime1">
              <a:rPr lang="en-US" smtClean="0"/>
              <a:t>7/22/20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13771A9-9A6A-4C52-AAFE-44B98E18733E}" type="slidenum">
              <a:rPr lang="en-US" smtClean="0"/>
              <a:t>‹#›</a:t>
            </a:fld>
            <a:endParaRPr lang="en-US"/>
          </a:p>
        </p:txBody>
      </p:sp>
    </p:spTree>
    <p:extLst>
      <p:ext uri="{BB962C8B-B14F-4D97-AF65-F5344CB8AC3E}">
        <p14:creationId xmlns:p14="http://schemas.microsoft.com/office/powerpoint/2010/main" val="192976642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96992B8-56B1-CA4E-B6A3-28577993015A}" type="datetime1">
              <a:rPr lang="en-US" smtClean="0"/>
              <a:t>7/22/20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3771A9-9A6A-4C52-AAFE-44B98E18733E}" type="slidenum">
              <a:rPr lang="en-US" smtClean="0"/>
              <a:t>‹#›</a:t>
            </a:fld>
            <a:endParaRPr lang="en-US"/>
          </a:p>
        </p:txBody>
      </p:sp>
    </p:spTree>
    <p:extLst>
      <p:ext uri="{BB962C8B-B14F-4D97-AF65-F5344CB8AC3E}">
        <p14:creationId xmlns:p14="http://schemas.microsoft.com/office/powerpoint/2010/main" val="350777879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43FE9-5B25-5148-B87C-2D19F0DFE9E7}" type="datetime1">
              <a:rPr lang="en-US" smtClean="0"/>
              <a:t>7/22/20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3771A9-9A6A-4C52-AAFE-44B98E18733E}" type="slidenum">
              <a:rPr lang="en-US" smtClean="0"/>
              <a:t>‹#›</a:t>
            </a:fld>
            <a:endParaRPr lang="en-US"/>
          </a:p>
        </p:txBody>
      </p:sp>
    </p:spTree>
    <p:extLst>
      <p:ext uri="{BB962C8B-B14F-4D97-AF65-F5344CB8AC3E}">
        <p14:creationId xmlns:p14="http://schemas.microsoft.com/office/powerpoint/2010/main" val="54180902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C9F4E16-9F7A-ED46-9EEF-EBF4900C09DA}" type="datetime1">
              <a:rPr lang="en-US" smtClean="0"/>
              <a:t>7/22/20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3771A9-9A6A-4C52-AAFE-44B98E18733E}" type="slidenum">
              <a:rPr lang="en-US" smtClean="0"/>
              <a:t>‹#›</a:t>
            </a:fld>
            <a:endParaRPr lang="en-US"/>
          </a:p>
        </p:txBody>
      </p:sp>
    </p:spTree>
    <p:extLst>
      <p:ext uri="{BB962C8B-B14F-4D97-AF65-F5344CB8AC3E}">
        <p14:creationId xmlns:p14="http://schemas.microsoft.com/office/powerpoint/2010/main" val="293923461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E9CCB2A-150E-CD41-9824-CD83B125DBBB}" type="datetime1">
              <a:rPr lang="en-US" smtClean="0"/>
              <a:t>7/22/20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3771A9-9A6A-4C52-AAFE-44B98E18733E}" type="slidenum">
              <a:rPr lang="en-US" smtClean="0"/>
              <a:t>‹#›</a:t>
            </a:fld>
            <a:endParaRPr lang="en-US"/>
          </a:p>
        </p:txBody>
      </p:sp>
    </p:spTree>
    <p:extLst>
      <p:ext uri="{BB962C8B-B14F-4D97-AF65-F5344CB8AC3E}">
        <p14:creationId xmlns:p14="http://schemas.microsoft.com/office/powerpoint/2010/main" val="178005069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2D012-2A47-6244-BC03-343AE35BE62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4DA7343-B495-3C4A-B33F-D348C5BD17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B85C6DA-2D3B-8E49-BD46-AE862AC30AD0}"/>
              </a:ext>
            </a:extLst>
          </p:cNvPr>
          <p:cNvSpPr>
            <a:spLocks noGrp="1"/>
          </p:cNvSpPr>
          <p:nvPr>
            <p:ph type="dt" sz="half" idx="10"/>
          </p:nvPr>
        </p:nvSpPr>
        <p:spPr/>
        <p:txBody>
          <a:bodyPr/>
          <a:lstStyle/>
          <a:p>
            <a:fld id="{963637F3-5EF6-514A-9D43-DC98D7106FF0}" type="datetimeFigureOut">
              <a:rPr lang="en-US" smtClean="0"/>
              <a:t>7/22/20</a:t>
            </a:fld>
            <a:endParaRPr lang="en-US"/>
          </a:p>
        </p:txBody>
      </p:sp>
      <p:sp>
        <p:nvSpPr>
          <p:cNvPr id="5" name="Footer Placeholder 4">
            <a:extLst>
              <a:ext uri="{FF2B5EF4-FFF2-40B4-BE49-F238E27FC236}">
                <a16:creationId xmlns:a16="http://schemas.microsoft.com/office/drawing/2014/main" id="{C102BBFE-35F8-6F41-8834-C8DA9EFB10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D1C88B-7F30-2D4F-A539-853BC92DBBAB}"/>
              </a:ext>
            </a:extLst>
          </p:cNvPr>
          <p:cNvSpPr>
            <a:spLocks noGrp="1"/>
          </p:cNvSpPr>
          <p:nvPr>
            <p:ph type="sldNum" sz="quarter" idx="12"/>
          </p:nvPr>
        </p:nvSpPr>
        <p:spPr/>
        <p:txBody>
          <a:bodyPr/>
          <a:lstStyle/>
          <a:p>
            <a:fld id="{991AD00A-D323-3C4E-B361-679A00A07F0B}" type="slidenum">
              <a:rPr lang="en-US" smtClean="0"/>
              <a:t>‹#›</a:t>
            </a:fld>
            <a:endParaRPr lang="en-US"/>
          </a:p>
        </p:txBody>
      </p:sp>
    </p:spTree>
    <p:extLst>
      <p:ext uri="{BB962C8B-B14F-4D97-AF65-F5344CB8AC3E}">
        <p14:creationId xmlns:p14="http://schemas.microsoft.com/office/powerpoint/2010/main" val="286783084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3C7E9-1F48-874C-B375-B03C831C58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202EA3-6B6E-1443-92F3-FC3A9B89892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AECE1E-1D38-B643-8224-A36634E2135F}"/>
              </a:ext>
            </a:extLst>
          </p:cNvPr>
          <p:cNvSpPr>
            <a:spLocks noGrp="1"/>
          </p:cNvSpPr>
          <p:nvPr>
            <p:ph type="dt" sz="half" idx="10"/>
          </p:nvPr>
        </p:nvSpPr>
        <p:spPr/>
        <p:txBody>
          <a:bodyPr/>
          <a:lstStyle/>
          <a:p>
            <a:fld id="{963637F3-5EF6-514A-9D43-DC98D7106FF0}" type="datetimeFigureOut">
              <a:rPr lang="en-US" smtClean="0"/>
              <a:t>7/22/20</a:t>
            </a:fld>
            <a:endParaRPr lang="en-US"/>
          </a:p>
        </p:txBody>
      </p:sp>
      <p:sp>
        <p:nvSpPr>
          <p:cNvPr id="5" name="Footer Placeholder 4">
            <a:extLst>
              <a:ext uri="{FF2B5EF4-FFF2-40B4-BE49-F238E27FC236}">
                <a16:creationId xmlns:a16="http://schemas.microsoft.com/office/drawing/2014/main" id="{7EA160F4-5010-3446-8368-DA459E3AAE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696025-C99A-E342-BA0D-B6460E7A2861}"/>
              </a:ext>
            </a:extLst>
          </p:cNvPr>
          <p:cNvSpPr>
            <a:spLocks noGrp="1"/>
          </p:cNvSpPr>
          <p:nvPr>
            <p:ph type="sldNum" sz="quarter" idx="12"/>
          </p:nvPr>
        </p:nvSpPr>
        <p:spPr/>
        <p:txBody>
          <a:bodyPr/>
          <a:lstStyle/>
          <a:p>
            <a:fld id="{991AD00A-D323-3C4E-B361-679A00A07F0B}" type="slidenum">
              <a:rPr lang="en-US" smtClean="0"/>
              <a:t>‹#›</a:t>
            </a:fld>
            <a:endParaRPr lang="en-US"/>
          </a:p>
        </p:txBody>
      </p:sp>
    </p:spTree>
    <p:extLst>
      <p:ext uri="{BB962C8B-B14F-4D97-AF65-F5344CB8AC3E}">
        <p14:creationId xmlns:p14="http://schemas.microsoft.com/office/powerpoint/2010/main" val="296153530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38778-00CC-894D-BAC6-3C8AAD014BF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EC46E4A-E2FA-E94B-83A1-835E0ABE24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AD25F45-C570-6C48-B4F4-6E50DCB7BDD0}"/>
              </a:ext>
            </a:extLst>
          </p:cNvPr>
          <p:cNvSpPr>
            <a:spLocks noGrp="1"/>
          </p:cNvSpPr>
          <p:nvPr>
            <p:ph type="dt" sz="half" idx="10"/>
          </p:nvPr>
        </p:nvSpPr>
        <p:spPr/>
        <p:txBody>
          <a:bodyPr/>
          <a:lstStyle/>
          <a:p>
            <a:fld id="{963637F3-5EF6-514A-9D43-DC98D7106FF0}" type="datetimeFigureOut">
              <a:rPr lang="en-US" smtClean="0"/>
              <a:t>7/22/20</a:t>
            </a:fld>
            <a:endParaRPr lang="en-US"/>
          </a:p>
        </p:txBody>
      </p:sp>
      <p:sp>
        <p:nvSpPr>
          <p:cNvPr id="5" name="Footer Placeholder 4">
            <a:extLst>
              <a:ext uri="{FF2B5EF4-FFF2-40B4-BE49-F238E27FC236}">
                <a16:creationId xmlns:a16="http://schemas.microsoft.com/office/drawing/2014/main" id="{0CA23CAE-7280-4F48-9548-E2FF2E99F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4A49F6-FD5B-E24C-9E76-77504DE2E93E}"/>
              </a:ext>
            </a:extLst>
          </p:cNvPr>
          <p:cNvSpPr>
            <a:spLocks noGrp="1"/>
          </p:cNvSpPr>
          <p:nvPr>
            <p:ph type="sldNum" sz="quarter" idx="12"/>
          </p:nvPr>
        </p:nvSpPr>
        <p:spPr/>
        <p:txBody>
          <a:bodyPr/>
          <a:lstStyle/>
          <a:p>
            <a:fld id="{991AD00A-D323-3C4E-B361-679A00A07F0B}" type="slidenum">
              <a:rPr lang="en-US" smtClean="0"/>
              <a:t>‹#›</a:t>
            </a:fld>
            <a:endParaRPr lang="en-US"/>
          </a:p>
        </p:txBody>
      </p:sp>
    </p:spTree>
    <p:extLst>
      <p:ext uri="{BB962C8B-B14F-4D97-AF65-F5344CB8AC3E}">
        <p14:creationId xmlns:p14="http://schemas.microsoft.com/office/powerpoint/2010/main" val="41449841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121B654-8DAA-4DE7-A639-2880B86B78DF}" type="datetimeFigureOut">
              <a:rPr lang="en-US" smtClean="0"/>
              <a:t>7/22/20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13771A9-9A6A-4C52-AAFE-44B98E18733E}" type="slidenum">
              <a:rPr lang="en-US" smtClean="0"/>
              <a:t>‹#›</a:t>
            </a:fld>
            <a:endParaRPr lang="en-US"/>
          </a:p>
        </p:txBody>
      </p:sp>
    </p:spTree>
    <p:extLst>
      <p:ext uri="{BB962C8B-B14F-4D97-AF65-F5344CB8AC3E}">
        <p14:creationId xmlns:p14="http://schemas.microsoft.com/office/powerpoint/2010/main" val="369973667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C44CC-40C3-EE40-9C86-4140686AFC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930345-2FDB-9A45-AE9D-E2D8B62C8A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3F89063-6022-0740-AB70-F6B5AEFA8E4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5770167-4543-8F4D-84DC-540F5C8170A2}"/>
              </a:ext>
            </a:extLst>
          </p:cNvPr>
          <p:cNvSpPr>
            <a:spLocks noGrp="1"/>
          </p:cNvSpPr>
          <p:nvPr>
            <p:ph type="dt" sz="half" idx="10"/>
          </p:nvPr>
        </p:nvSpPr>
        <p:spPr/>
        <p:txBody>
          <a:bodyPr/>
          <a:lstStyle/>
          <a:p>
            <a:fld id="{963637F3-5EF6-514A-9D43-DC98D7106FF0}" type="datetimeFigureOut">
              <a:rPr lang="en-US" smtClean="0"/>
              <a:t>7/22/20</a:t>
            </a:fld>
            <a:endParaRPr lang="en-US"/>
          </a:p>
        </p:txBody>
      </p:sp>
      <p:sp>
        <p:nvSpPr>
          <p:cNvPr id="6" name="Footer Placeholder 5">
            <a:extLst>
              <a:ext uri="{FF2B5EF4-FFF2-40B4-BE49-F238E27FC236}">
                <a16:creationId xmlns:a16="http://schemas.microsoft.com/office/drawing/2014/main" id="{65437163-E897-5548-A427-EB7BDDC06E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345D20-5021-F945-BC27-BF317C498F8C}"/>
              </a:ext>
            </a:extLst>
          </p:cNvPr>
          <p:cNvSpPr>
            <a:spLocks noGrp="1"/>
          </p:cNvSpPr>
          <p:nvPr>
            <p:ph type="sldNum" sz="quarter" idx="12"/>
          </p:nvPr>
        </p:nvSpPr>
        <p:spPr/>
        <p:txBody>
          <a:bodyPr/>
          <a:lstStyle/>
          <a:p>
            <a:fld id="{991AD00A-D323-3C4E-B361-679A00A07F0B}" type="slidenum">
              <a:rPr lang="en-US" smtClean="0"/>
              <a:t>‹#›</a:t>
            </a:fld>
            <a:endParaRPr lang="en-US"/>
          </a:p>
        </p:txBody>
      </p:sp>
    </p:spTree>
    <p:extLst>
      <p:ext uri="{BB962C8B-B14F-4D97-AF65-F5344CB8AC3E}">
        <p14:creationId xmlns:p14="http://schemas.microsoft.com/office/powerpoint/2010/main" val="72806420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80D88-A382-3743-B76A-56970D1C3F1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EEF89C6-73FA-D448-8974-90F3E32D39F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065618-61A6-7744-BE70-DED7A37112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2789FE6-2B76-194B-A02E-731C225C68B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6B3DDD5-7330-B242-B964-624034B793D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EEABB34-9CE3-DB4F-833E-4F6147DDD441}"/>
              </a:ext>
            </a:extLst>
          </p:cNvPr>
          <p:cNvSpPr>
            <a:spLocks noGrp="1"/>
          </p:cNvSpPr>
          <p:nvPr>
            <p:ph type="dt" sz="half" idx="10"/>
          </p:nvPr>
        </p:nvSpPr>
        <p:spPr/>
        <p:txBody>
          <a:bodyPr/>
          <a:lstStyle/>
          <a:p>
            <a:fld id="{963637F3-5EF6-514A-9D43-DC98D7106FF0}" type="datetimeFigureOut">
              <a:rPr lang="en-US" smtClean="0"/>
              <a:t>7/22/20</a:t>
            </a:fld>
            <a:endParaRPr lang="en-US"/>
          </a:p>
        </p:txBody>
      </p:sp>
      <p:sp>
        <p:nvSpPr>
          <p:cNvPr id="8" name="Footer Placeholder 7">
            <a:extLst>
              <a:ext uri="{FF2B5EF4-FFF2-40B4-BE49-F238E27FC236}">
                <a16:creationId xmlns:a16="http://schemas.microsoft.com/office/drawing/2014/main" id="{E884B642-F7DE-2C42-A9BA-B70BD7E8099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FD7250F-ECE3-DE44-8017-567912DD0300}"/>
              </a:ext>
            </a:extLst>
          </p:cNvPr>
          <p:cNvSpPr>
            <a:spLocks noGrp="1"/>
          </p:cNvSpPr>
          <p:nvPr>
            <p:ph type="sldNum" sz="quarter" idx="12"/>
          </p:nvPr>
        </p:nvSpPr>
        <p:spPr/>
        <p:txBody>
          <a:bodyPr/>
          <a:lstStyle/>
          <a:p>
            <a:fld id="{991AD00A-D323-3C4E-B361-679A00A07F0B}" type="slidenum">
              <a:rPr lang="en-US" smtClean="0"/>
              <a:t>‹#›</a:t>
            </a:fld>
            <a:endParaRPr lang="en-US"/>
          </a:p>
        </p:txBody>
      </p:sp>
    </p:spTree>
    <p:extLst>
      <p:ext uri="{BB962C8B-B14F-4D97-AF65-F5344CB8AC3E}">
        <p14:creationId xmlns:p14="http://schemas.microsoft.com/office/powerpoint/2010/main" val="327208517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281FD-0ED6-854A-9DD6-73B8B7B2A9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584AD4F-0C52-024D-A870-31EB9F05D515}"/>
              </a:ext>
            </a:extLst>
          </p:cNvPr>
          <p:cNvSpPr>
            <a:spLocks noGrp="1"/>
          </p:cNvSpPr>
          <p:nvPr>
            <p:ph type="dt" sz="half" idx="10"/>
          </p:nvPr>
        </p:nvSpPr>
        <p:spPr/>
        <p:txBody>
          <a:bodyPr/>
          <a:lstStyle/>
          <a:p>
            <a:fld id="{963637F3-5EF6-514A-9D43-DC98D7106FF0}" type="datetimeFigureOut">
              <a:rPr lang="en-US" smtClean="0"/>
              <a:t>7/22/20</a:t>
            </a:fld>
            <a:endParaRPr lang="en-US"/>
          </a:p>
        </p:txBody>
      </p:sp>
      <p:sp>
        <p:nvSpPr>
          <p:cNvPr id="4" name="Footer Placeholder 3">
            <a:extLst>
              <a:ext uri="{FF2B5EF4-FFF2-40B4-BE49-F238E27FC236}">
                <a16:creationId xmlns:a16="http://schemas.microsoft.com/office/drawing/2014/main" id="{F4BED2BB-1CFA-5940-A25A-1722A59BD13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44C47D7-DD5D-9047-B9E6-29B0D6BB4CF0}"/>
              </a:ext>
            </a:extLst>
          </p:cNvPr>
          <p:cNvSpPr>
            <a:spLocks noGrp="1"/>
          </p:cNvSpPr>
          <p:nvPr>
            <p:ph type="sldNum" sz="quarter" idx="12"/>
          </p:nvPr>
        </p:nvSpPr>
        <p:spPr/>
        <p:txBody>
          <a:bodyPr/>
          <a:lstStyle/>
          <a:p>
            <a:fld id="{991AD00A-D323-3C4E-B361-679A00A07F0B}" type="slidenum">
              <a:rPr lang="en-US" smtClean="0"/>
              <a:t>‹#›</a:t>
            </a:fld>
            <a:endParaRPr lang="en-US"/>
          </a:p>
        </p:txBody>
      </p:sp>
    </p:spTree>
    <p:extLst>
      <p:ext uri="{BB962C8B-B14F-4D97-AF65-F5344CB8AC3E}">
        <p14:creationId xmlns:p14="http://schemas.microsoft.com/office/powerpoint/2010/main" val="145631131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796281-41F6-0C4F-96A0-37C74A5B3FAB}"/>
              </a:ext>
            </a:extLst>
          </p:cNvPr>
          <p:cNvSpPr>
            <a:spLocks noGrp="1"/>
          </p:cNvSpPr>
          <p:nvPr>
            <p:ph type="dt" sz="half" idx="10"/>
          </p:nvPr>
        </p:nvSpPr>
        <p:spPr/>
        <p:txBody>
          <a:bodyPr/>
          <a:lstStyle/>
          <a:p>
            <a:fld id="{963637F3-5EF6-514A-9D43-DC98D7106FF0}" type="datetimeFigureOut">
              <a:rPr lang="en-US" smtClean="0"/>
              <a:t>7/22/20</a:t>
            </a:fld>
            <a:endParaRPr lang="en-US"/>
          </a:p>
        </p:txBody>
      </p:sp>
      <p:sp>
        <p:nvSpPr>
          <p:cNvPr id="3" name="Footer Placeholder 2">
            <a:extLst>
              <a:ext uri="{FF2B5EF4-FFF2-40B4-BE49-F238E27FC236}">
                <a16:creationId xmlns:a16="http://schemas.microsoft.com/office/drawing/2014/main" id="{E35B6069-898B-C34A-B3BF-4938225305F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6B32493-92AC-634C-98EF-0BD863843C4F}"/>
              </a:ext>
            </a:extLst>
          </p:cNvPr>
          <p:cNvSpPr>
            <a:spLocks noGrp="1"/>
          </p:cNvSpPr>
          <p:nvPr>
            <p:ph type="sldNum" sz="quarter" idx="12"/>
          </p:nvPr>
        </p:nvSpPr>
        <p:spPr/>
        <p:txBody>
          <a:bodyPr/>
          <a:lstStyle/>
          <a:p>
            <a:fld id="{991AD00A-D323-3C4E-B361-679A00A07F0B}" type="slidenum">
              <a:rPr lang="en-US" smtClean="0"/>
              <a:t>‹#›</a:t>
            </a:fld>
            <a:endParaRPr lang="en-US"/>
          </a:p>
        </p:txBody>
      </p:sp>
    </p:spTree>
    <p:extLst>
      <p:ext uri="{BB962C8B-B14F-4D97-AF65-F5344CB8AC3E}">
        <p14:creationId xmlns:p14="http://schemas.microsoft.com/office/powerpoint/2010/main" val="125205457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28938-163D-7442-B2EE-5FDA8576E8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F8E0306-32A4-B948-9667-24FB439EEB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4E8031A-7935-8B4E-8AED-8C9FD1BEBE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6B3A14-F5C5-B14F-BD0F-163430073DE5}"/>
              </a:ext>
            </a:extLst>
          </p:cNvPr>
          <p:cNvSpPr>
            <a:spLocks noGrp="1"/>
          </p:cNvSpPr>
          <p:nvPr>
            <p:ph type="dt" sz="half" idx="10"/>
          </p:nvPr>
        </p:nvSpPr>
        <p:spPr/>
        <p:txBody>
          <a:bodyPr/>
          <a:lstStyle/>
          <a:p>
            <a:fld id="{963637F3-5EF6-514A-9D43-DC98D7106FF0}" type="datetimeFigureOut">
              <a:rPr lang="en-US" smtClean="0"/>
              <a:t>7/22/20</a:t>
            </a:fld>
            <a:endParaRPr lang="en-US"/>
          </a:p>
        </p:txBody>
      </p:sp>
      <p:sp>
        <p:nvSpPr>
          <p:cNvPr id="6" name="Footer Placeholder 5">
            <a:extLst>
              <a:ext uri="{FF2B5EF4-FFF2-40B4-BE49-F238E27FC236}">
                <a16:creationId xmlns:a16="http://schemas.microsoft.com/office/drawing/2014/main" id="{467BE165-E8CF-EC45-B59D-8DD9CB7333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9A8A33-5665-F844-93BC-FC686FA20937}"/>
              </a:ext>
            </a:extLst>
          </p:cNvPr>
          <p:cNvSpPr>
            <a:spLocks noGrp="1"/>
          </p:cNvSpPr>
          <p:nvPr>
            <p:ph type="sldNum" sz="quarter" idx="12"/>
          </p:nvPr>
        </p:nvSpPr>
        <p:spPr/>
        <p:txBody>
          <a:bodyPr/>
          <a:lstStyle/>
          <a:p>
            <a:fld id="{991AD00A-D323-3C4E-B361-679A00A07F0B}" type="slidenum">
              <a:rPr lang="en-US" smtClean="0"/>
              <a:t>‹#›</a:t>
            </a:fld>
            <a:endParaRPr lang="en-US"/>
          </a:p>
        </p:txBody>
      </p:sp>
    </p:spTree>
    <p:extLst>
      <p:ext uri="{BB962C8B-B14F-4D97-AF65-F5344CB8AC3E}">
        <p14:creationId xmlns:p14="http://schemas.microsoft.com/office/powerpoint/2010/main" val="105399473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24F21-CF00-7F4D-8599-BF4E79D95B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03A88FF-115A-6A40-AEA8-2CEE4AF902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E66AADA-DE36-9B49-B698-EBCD731406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C82424-D785-C245-A0A7-752BA1B222C9}"/>
              </a:ext>
            </a:extLst>
          </p:cNvPr>
          <p:cNvSpPr>
            <a:spLocks noGrp="1"/>
          </p:cNvSpPr>
          <p:nvPr>
            <p:ph type="dt" sz="half" idx="10"/>
          </p:nvPr>
        </p:nvSpPr>
        <p:spPr/>
        <p:txBody>
          <a:bodyPr/>
          <a:lstStyle/>
          <a:p>
            <a:fld id="{963637F3-5EF6-514A-9D43-DC98D7106FF0}" type="datetimeFigureOut">
              <a:rPr lang="en-US" smtClean="0"/>
              <a:t>7/22/20</a:t>
            </a:fld>
            <a:endParaRPr lang="en-US"/>
          </a:p>
        </p:txBody>
      </p:sp>
      <p:sp>
        <p:nvSpPr>
          <p:cNvPr id="6" name="Footer Placeholder 5">
            <a:extLst>
              <a:ext uri="{FF2B5EF4-FFF2-40B4-BE49-F238E27FC236}">
                <a16:creationId xmlns:a16="http://schemas.microsoft.com/office/drawing/2014/main" id="{671832E2-1FEA-1449-AAD1-9F05F2DAB3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C4ABB0-13A9-D14C-B893-06370B4B8940}"/>
              </a:ext>
            </a:extLst>
          </p:cNvPr>
          <p:cNvSpPr>
            <a:spLocks noGrp="1"/>
          </p:cNvSpPr>
          <p:nvPr>
            <p:ph type="sldNum" sz="quarter" idx="12"/>
          </p:nvPr>
        </p:nvSpPr>
        <p:spPr/>
        <p:txBody>
          <a:bodyPr/>
          <a:lstStyle/>
          <a:p>
            <a:fld id="{991AD00A-D323-3C4E-B361-679A00A07F0B}" type="slidenum">
              <a:rPr lang="en-US" smtClean="0"/>
              <a:t>‹#›</a:t>
            </a:fld>
            <a:endParaRPr lang="en-US"/>
          </a:p>
        </p:txBody>
      </p:sp>
    </p:spTree>
    <p:extLst>
      <p:ext uri="{BB962C8B-B14F-4D97-AF65-F5344CB8AC3E}">
        <p14:creationId xmlns:p14="http://schemas.microsoft.com/office/powerpoint/2010/main" val="211889389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59D95-7736-DE4D-BCAC-324D1583DE8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79C271E-420F-5542-9261-10CEFB83F1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B9DAA0-2218-8240-831A-21814FDBA33A}"/>
              </a:ext>
            </a:extLst>
          </p:cNvPr>
          <p:cNvSpPr>
            <a:spLocks noGrp="1"/>
          </p:cNvSpPr>
          <p:nvPr>
            <p:ph type="dt" sz="half" idx="10"/>
          </p:nvPr>
        </p:nvSpPr>
        <p:spPr/>
        <p:txBody>
          <a:bodyPr/>
          <a:lstStyle/>
          <a:p>
            <a:fld id="{963637F3-5EF6-514A-9D43-DC98D7106FF0}" type="datetimeFigureOut">
              <a:rPr lang="en-US" smtClean="0"/>
              <a:t>7/22/20</a:t>
            </a:fld>
            <a:endParaRPr lang="en-US"/>
          </a:p>
        </p:txBody>
      </p:sp>
      <p:sp>
        <p:nvSpPr>
          <p:cNvPr id="5" name="Footer Placeholder 4">
            <a:extLst>
              <a:ext uri="{FF2B5EF4-FFF2-40B4-BE49-F238E27FC236}">
                <a16:creationId xmlns:a16="http://schemas.microsoft.com/office/drawing/2014/main" id="{735A3F9A-A22E-6D48-83BD-C47760E308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3D086B-C690-364E-B8DE-9904DD114465}"/>
              </a:ext>
            </a:extLst>
          </p:cNvPr>
          <p:cNvSpPr>
            <a:spLocks noGrp="1"/>
          </p:cNvSpPr>
          <p:nvPr>
            <p:ph type="sldNum" sz="quarter" idx="12"/>
          </p:nvPr>
        </p:nvSpPr>
        <p:spPr/>
        <p:txBody>
          <a:bodyPr/>
          <a:lstStyle/>
          <a:p>
            <a:fld id="{991AD00A-D323-3C4E-B361-679A00A07F0B}" type="slidenum">
              <a:rPr lang="en-US" smtClean="0"/>
              <a:t>‹#›</a:t>
            </a:fld>
            <a:endParaRPr lang="en-US"/>
          </a:p>
        </p:txBody>
      </p:sp>
    </p:spTree>
    <p:extLst>
      <p:ext uri="{BB962C8B-B14F-4D97-AF65-F5344CB8AC3E}">
        <p14:creationId xmlns:p14="http://schemas.microsoft.com/office/powerpoint/2010/main" val="320447172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FF6F6CF-E1DE-784A-9DC8-4150398295B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4B6386D-6277-6442-9260-D776C4559F4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E47C77-B75E-EC4A-94DE-BF0F8D83BC12}"/>
              </a:ext>
            </a:extLst>
          </p:cNvPr>
          <p:cNvSpPr>
            <a:spLocks noGrp="1"/>
          </p:cNvSpPr>
          <p:nvPr>
            <p:ph type="dt" sz="half" idx="10"/>
          </p:nvPr>
        </p:nvSpPr>
        <p:spPr/>
        <p:txBody>
          <a:bodyPr/>
          <a:lstStyle/>
          <a:p>
            <a:fld id="{963637F3-5EF6-514A-9D43-DC98D7106FF0}" type="datetimeFigureOut">
              <a:rPr lang="en-US" smtClean="0"/>
              <a:t>7/22/20</a:t>
            </a:fld>
            <a:endParaRPr lang="en-US"/>
          </a:p>
        </p:txBody>
      </p:sp>
      <p:sp>
        <p:nvSpPr>
          <p:cNvPr id="5" name="Footer Placeholder 4">
            <a:extLst>
              <a:ext uri="{FF2B5EF4-FFF2-40B4-BE49-F238E27FC236}">
                <a16:creationId xmlns:a16="http://schemas.microsoft.com/office/drawing/2014/main" id="{BC6394B1-E838-764D-8DE2-AD9835B1D8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A03205-E880-0946-B94D-B1368AB08B3D}"/>
              </a:ext>
            </a:extLst>
          </p:cNvPr>
          <p:cNvSpPr>
            <a:spLocks noGrp="1"/>
          </p:cNvSpPr>
          <p:nvPr>
            <p:ph type="sldNum" sz="quarter" idx="12"/>
          </p:nvPr>
        </p:nvSpPr>
        <p:spPr/>
        <p:txBody>
          <a:bodyPr/>
          <a:lstStyle/>
          <a:p>
            <a:fld id="{991AD00A-D323-3C4E-B361-679A00A07F0B}" type="slidenum">
              <a:rPr lang="en-US" smtClean="0"/>
              <a:t>‹#›</a:t>
            </a:fld>
            <a:endParaRPr lang="en-US"/>
          </a:p>
        </p:txBody>
      </p:sp>
    </p:spTree>
    <p:extLst>
      <p:ext uri="{BB962C8B-B14F-4D97-AF65-F5344CB8AC3E}">
        <p14:creationId xmlns:p14="http://schemas.microsoft.com/office/powerpoint/2010/main" val="404562101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5837C-8746-E14D-B8DD-88A851BCF314}"/>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DD027760-567F-1D4F-B4FC-1646C9B1F516}"/>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2231CDD0-248C-EF46-8C72-6520FDE04548}"/>
              </a:ext>
            </a:extLst>
          </p:cNvPr>
          <p:cNvSpPr>
            <a:spLocks noGrp="1"/>
          </p:cNvSpPr>
          <p:nvPr>
            <p:ph type="dt" sz="half" idx="10"/>
          </p:nvPr>
        </p:nvSpPr>
        <p:spPr/>
        <p:txBody>
          <a:bodyPr/>
          <a:lstStyle/>
          <a:p>
            <a:fld id="{ED666E6B-EEE3-6545-8D9C-7EF9D5977C5E}" type="datetimeFigureOut">
              <a:rPr lang="en-US" smtClean="0"/>
              <a:t>7/22/20</a:t>
            </a:fld>
            <a:endParaRPr lang="en-US"/>
          </a:p>
        </p:txBody>
      </p:sp>
      <p:sp>
        <p:nvSpPr>
          <p:cNvPr id="5" name="Footer Placeholder 4">
            <a:extLst>
              <a:ext uri="{FF2B5EF4-FFF2-40B4-BE49-F238E27FC236}">
                <a16:creationId xmlns:a16="http://schemas.microsoft.com/office/drawing/2014/main" id="{3F18B6ED-0E28-FB41-8F41-AF0FBE9BF8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1C56B0-C354-8E46-83BD-9F11D013E210}"/>
              </a:ext>
            </a:extLst>
          </p:cNvPr>
          <p:cNvSpPr>
            <a:spLocks noGrp="1"/>
          </p:cNvSpPr>
          <p:nvPr>
            <p:ph type="sldNum" sz="quarter" idx="12"/>
          </p:nvPr>
        </p:nvSpPr>
        <p:spPr/>
        <p:txBody>
          <a:bodyPr/>
          <a:lstStyle/>
          <a:p>
            <a:fld id="{EF51AD2E-47B7-C94E-96CF-CB3D4D4B5C6B}" type="slidenum">
              <a:rPr lang="en-US" smtClean="0"/>
              <a:t>‹#›</a:t>
            </a:fld>
            <a:endParaRPr lang="en-US"/>
          </a:p>
        </p:txBody>
      </p:sp>
    </p:spTree>
    <p:extLst>
      <p:ext uri="{BB962C8B-B14F-4D97-AF65-F5344CB8AC3E}">
        <p14:creationId xmlns:p14="http://schemas.microsoft.com/office/powerpoint/2010/main" val="47952687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AD449-0391-4A43-BA78-D461870D15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6D7EE4-69E3-6047-964D-6186A18005B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956F44-AE47-4E4F-A988-D35208669FD3}"/>
              </a:ext>
            </a:extLst>
          </p:cNvPr>
          <p:cNvSpPr>
            <a:spLocks noGrp="1"/>
          </p:cNvSpPr>
          <p:nvPr>
            <p:ph type="dt" sz="half" idx="10"/>
          </p:nvPr>
        </p:nvSpPr>
        <p:spPr/>
        <p:txBody>
          <a:bodyPr/>
          <a:lstStyle/>
          <a:p>
            <a:fld id="{ED666E6B-EEE3-6545-8D9C-7EF9D5977C5E}" type="datetimeFigureOut">
              <a:rPr lang="en-US" smtClean="0"/>
              <a:t>7/22/20</a:t>
            </a:fld>
            <a:endParaRPr lang="en-US"/>
          </a:p>
        </p:txBody>
      </p:sp>
      <p:sp>
        <p:nvSpPr>
          <p:cNvPr id="5" name="Footer Placeholder 4">
            <a:extLst>
              <a:ext uri="{FF2B5EF4-FFF2-40B4-BE49-F238E27FC236}">
                <a16:creationId xmlns:a16="http://schemas.microsoft.com/office/drawing/2014/main" id="{6754BDB5-3025-7D43-8BF3-1C76E7A4A8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22A3FD-4444-414F-A8CF-54723C36744A}"/>
              </a:ext>
            </a:extLst>
          </p:cNvPr>
          <p:cNvSpPr>
            <a:spLocks noGrp="1"/>
          </p:cNvSpPr>
          <p:nvPr>
            <p:ph type="sldNum" sz="quarter" idx="12"/>
          </p:nvPr>
        </p:nvSpPr>
        <p:spPr/>
        <p:txBody>
          <a:bodyPr/>
          <a:lstStyle/>
          <a:p>
            <a:fld id="{EF51AD2E-47B7-C94E-96CF-CB3D4D4B5C6B}" type="slidenum">
              <a:rPr lang="en-US" smtClean="0"/>
              <a:t>‹#›</a:t>
            </a:fld>
            <a:endParaRPr lang="en-US"/>
          </a:p>
        </p:txBody>
      </p:sp>
    </p:spTree>
    <p:extLst>
      <p:ext uri="{BB962C8B-B14F-4D97-AF65-F5344CB8AC3E}">
        <p14:creationId xmlns:p14="http://schemas.microsoft.com/office/powerpoint/2010/main" val="15993101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21B654-8DAA-4DE7-A639-2880B86B78DF}" type="datetimeFigureOut">
              <a:rPr lang="en-US" smtClean="0"/>
              <a:t>7/22/20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13771A9-9A6A-4C52-AAFE-44B98E18733E}" type="slidenum">
              <a:rPr lang="en-US" smtClean="0"/>
              <a:t>‹#›</a:t>
            </a:fld>
            <a:endParaRPr lang="en-US"/>
          </a:p>
        </p:txBody>
      </p:sp>
    </p:spTree>
    <p:extLst>
      <p:ext uri="{BB962C8B-B14F-4D97-AF65-F5344CB8AC3E}">
        <p14:creationId xmlns:p14="http://schemas.microsoft.com/office/powerpoint/2010/main" val="249270680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C36E2-6D41-FC47-AFAD-98F14DA5608E}"/>
              </a:ext>
            </a:extLst>
          </p:cNvPr>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BF43174E-E2E8-9B4E-B28D-7500F4224C22}"/>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2EBBA87-4558-6244-8910-AC44C70A6791}"/>
              </a:ext>
            </a:extLst>
          </p:cNvPr>
          <p:cNvSpPr>
            <a:spLocks noGrp="1"/>
          </p:cNvSpPr>
          <p:nvPr>
            <p:ph type="dt" sz="half" idx="10"/>
          </p:nvPr>
        </p:nvSpPr>
        <p:spPr/>
        <p:txBody>
          <a:bodyPr/>
          <a:lstStyle/>
          <a:p>
            <a:fld id="{ED666E6B-EEE3-6545-8D9C-7EF9D5977C5E}" type="datetimeFigureOut">
              <a:rPr lang="en-US" smtClean="0"/>
              <a:t>7/22/20</a:t>
            </a:fld>
            <a:endParaRPr lang="en-US"/>
          </a:p>
        </p:txBody>
      </p:sp>
      <p:sp>
        <p:nvSpPr>
          <p:cNvPr id="5" name="Footer Placeholder 4">
            <a:extLst>
              <a:ext uri="{FF2B5EF4-FFF2-40B4-BE49-F238E27FC236}">
                <a16:creationId xmlns:a16="http://schemas.microsoft.com/office/drawing/2014/main" id="{CEB24111-5C39-934A-8356-26BBF6BDF7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4A3855-F5A9-394A-9027-229C7259AF0A}"/>
              </a:ext>
            </a:extLst>
          </p:cNvPr>
          <p:cNvSpPr>
            <a:spLocks noGrp="1"/>
          </p:cNvSpPr>
          <p:nvPr>
            <p:ph type="sldNum" sz="quarter" idx="12"/>
          </p:nvPr>
        </p:nvSpPr>
        <p:spPr/>
        <p:txBody>
          <a:bodyPr/>
          <a:lstStyle/>
          <a:p>
            <a:fld id="{EF51AD2E-47B7-C94E-96CF-CB3D4D4B5C6B}" type="slidenum">
              <a:rPr lang="en-US" smtClean="0"/>
              <a:t>‹#›</a:t>
            </a:fld>
            <a:endParaRPr lang="en-US"/>
          </a:p>
        </p:txBody>
      </p:sp>
    </p:spTree>
    <p:extLst>
      <p:ext uri="{BB962C8B-B14F-4D97-AF65-F5344CB8AC3E}">
        <p14:creationId xmlns:p14="http://schemas.microsoft.com/office/powerpoint/2010/main" val="136419198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01DE8-E1AF-B548-B87E-1F6A649229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C6A404-1BD9-BD4E-84D2-79714E8B955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9B5F1B-5038-F446-B07A-2CB898DC9E8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BCC6634-10A7-4B47-A96E-19535E7B11AE}"/>
              </a:ext>
            </a:extLst>
          </p:cNvPr>
          <p:cNvSpPr>
            <a:spLocks noGrp="1"/>
          </p:cNvSpPr>
          <p:nvPr>
            <p:ph type="dt" sz="half" idx="10"/>
          </p:nvPr>
        </p:nvSpPr>
        <p:spPr/>
        <p:txBody>
          <a:bodyPr/>
          <a:lstStyle/>
          <a:p>
            <a:fld id="{ED666E6B-EEE3-6545-8D9C-7EF9D5977C5E}" type="datetimeFigureOut">
              <a:rPr lang="en-US" smtClean="0"/>
              <a:t>7/22/20</a:t>
            </a:fld>
            <a:endParaRPr lang="en-US"/>
          </a:p>
        </p:txBody>
      </p:sp>
      <p:sp>
        <p:nvSpPr>
          <p:cNvPr id="6" name="Footer Placeholder 5">
            <a:extLst>
              <a:ext uri="{FF2B5EF4-FFF2-40B4-BE49-F238E27FC236}">
                <a16:creationId xmlns:a16="http://schemas.microsoft.com/office/drawing/2014/main" id="{5B07AAAA-66F3-834F-8F8E-5A7F9ECCDD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0D5972-ECB2-3241-9578-E9B1C9E7FA7C}"/>
              </a:ext>
            </a:extLst>
          </p:cNvPr>
          <p:cNvSpPr>
            <a:spLocks noGrp="1"/>
          </p:cNvSpPr>
          <p:nvPr>
            <p:ph type="sldNum" sz="quarter" idx="12"/>
          </p:nvPr>
        </p:nvSpPr>
        <p:spPr/>
        <p:txBody>
          <a:bodyPr/>
          <a:lstStyle/>
          <a:p>
            <a:fld id="{EF51AD2E-47B7-C94E-96CF-CB3D4D4B5C6B}" type="slidenum">
              <a:rPr lang="en-US" smtClean="0"/>
              <a:t>‹#›</a:t>
            </a:fld>
            <a:endParaRPr lang="en-US"/>
          </a:p>
        </p:txBody>
      </p:sp>
    </p:spTree>
    <p:extLst>
      <p:ext uri="{BB962C8B-B14F-4D97-AF65-F5344CB8AC3E}">
        <p14:creationId xmlns:p14="http://schemas.microsoft.com/office/powerpoint/2010/main" val="322667823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3117E-5EDD-D148-8C4E-6F3DAE71E227}"/>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0D66506-F0EB-3A4C-B0E8-9250EEAC3D38}"/>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D5330E06-9856-4742-8D21-521560A88355}"/>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7C36AC-C82B-2945-9BD6-553F7F7E64CB}"/>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6E1740B2-ABEB-0449-9B28-134AF16BC98D}"/>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00ECA44-596B-6947-A193-86ECD6372057}"/>
              </a:ext>
            </a:extLst>
          </p:cNvPr>
          <p:cNvSpPr>
            <a:spLocks noGrp="1"/>
          </p:cNvSpPr>
          <p:nvPr>
            <p:ph type="dt" sz="half" idx="10"/>
          </p:nvPr>
        </p:nvSpPr>
        <p:spPr/>
        <p:txBody>
          <a:bodyPr/>
          <a:lstStyle/>
          <a:p>
            <a:fld id="{ED666E6B-EEE3-6545-8D9C-7EF9D5977C5E}" type="datetimeFigureOut">
              <a:rPr lang="en-US" smtClean="0"/>
              <a:t>7/22/20</a:t>
            </a:fld>
            <a:endParaRPr lang="en-US"/>
          </a:p>
        </p:txBody>
      </p:sp>
      <p:sp>
        <p:nvSpPr>
          <p:cNvPr id="8" name="Footer Placeholder 7">
            <a:extLst>
              <a:ext uri="{FF2B5EF4-FFF2-40B4-BE49-F238E27FC236}">
                <a16:creationId xmlns:a16="http://schemas.microsoft.com/office/drawing/2014/main" id="{75E7D8CF-079F-814A-B655-FE8D2F9B95E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841F3F2-30D3-2F4C-9C10-0DDEFD86E119}"/>
              </a:ext>
            </a:extLst>
          </p:cNvPr>
          <p:cNvSpPr>
            <a:spLocks noGrp="1"/>
          </p:cNvSpPr>
          <p:nvPr>
            <p:ph type="sldNum" sz="quarter" idx="12"/>
          </p:nvPr>
        </p:nvSpPr>
        <p:spPr/>
        <p:txBody>
          <a:bodyPr/>
          <a:lstStyle/>
          <a:p>
            <a:fld id="{EF51AD2E-47B7-C94E-96CF-CB3D4D4B5C6B}" type="slidenum">
              <a:rPr lang="en-US" smtClean="0"/>
              <a:t>‹#›</a:t>
            </a:fld>
            <a:endParaRPr lang="en-US"/>
          </a:p>
        </p:txBody>
      </p:sp>
    </p:spTree>
    <p:extLst>
      <p:ext uri="{BB962C8B-B14F-4D97-AF65-F5344CB8AC3E}">
        <p14:creationId xmlns:p14="http://schemas.microsoft.com/office/powerpoint/2010/main" val="68748588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57293-661A-2344-80CD-12AC4B880C8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EBFDCB3-44CC-E64A-83A3-D1022230A372}"/>
              </a:ext>
            </a:extLst>
          </p:cNvPr>
          <p:cNvSpPr>
            <a:spLocks noGrp="1"/>
          </p:cNvSpPr>
          <p:nvPr>
            <p:ph type="dt" sz="half" idx="10"/>
          </p:nvPr>
        </p:nvSpPr>
        <p:spPr/>
        <p:txBody>
          <a:bodyPr/>
          <a:lstStyle/>
          <a:p>
            <a:fld id="{ED666E6B-EEE3-6545-8D9C-7EF9D5977C5E}" type="datetimeFigureOut">
              <a:rPr lang="en-US" smtClean="0"/>
              <a:t>7/22/20</a:t>
            </a:fld>
            <a:endParaRPr lang="en-US"/>
          </a:p>
        </p:txBody>
      </p:sp>
      <p:sp>
        <p:nvSpPr>
          <p:cNvPr id="4" name="Footer Placeholder 3">
            <a:extLst>
              <a:ext uri="{FF2B5EF4-FFF2-40B4-BE49-F238E27FC236}">
                <a16:creationId xmlns:a16="http://schemas.microsoft.com/office/drawing/2014/main" id="{563141C2-A13E-7640-AD63-EF51F5E599D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3DE4A3D-F5B6-1548-9AEF-358AA493F212}"/>
              </a:ext>
            </a:extLst>
          </p:cNvPr>
          <p:cNvSpPr>
            <a:spLocks noGrp="1"/>
          </p:cNvSpPr>
          <p:nvPr>
            <p:ph type="sldNum" sz="quarter" idx="12"/>
          </p:nvPr>
        </p:nvSpPr>
        <p:spPr/>
        <p:txBody>
          <a:bodyPr/>
          <a:lstStyle/>
          <a:p>
            <a:fld id="{EF51AD2E-47B7-C94E-96CF-CB3D4D4B5C6B}" type="slidenum">
              <a:rPr lang="en-US" smtClean="0"/>
              <a:t>‹#›</a:t>
            </a:fld>
            <a:endParaRPr lang="en-US"/>
          </a:p>
        </p:txBody>
      </p:sp>
    </p:spTree>
    <p:extLst>
      <p:ext uri="{BB962C8B-B14F-4D97-AF65-F5344CB8AC3E}">
        <p14:creationId xmlns:p14="http://schemas.microsoft.com/office/powerpoint/2010/main" val="179323962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60DE1B-29D5-3148-9D23-08C5FAB33AC1}"/>
              </a:ext>
            </a:extLst>
          </p:cNvPr>
          <p:cNvSpPr>
            <a:spLocks noGrp="1"/>
          </p:cNvSpPr>
          <p:nvPr>
            <p:ph type="dt" sz="half" idx="10"/>
          </p:nvPr>
        </p:nvSpPr>
        <p:spPr/>
        <p:txBody>
          <a:bodyPr/>
          <a:lstStyle/>
          <a:p>
            <a:fld id="{ED666E6B-EEE3-6545-8D9C-7EF9D5977C5E}" type="datetimeFigureOut">
              <a:rPr lang="en-US" smtClean="0"/>
              <a:t>7/22/20</a:t>
            </a:fld>
            <a:endParaRPr lang="en-US"/>
          </a:p>
        </p:txBody>
      </p:sp>
      <p:sp>
        <p:nvSpPr>
          <p:cNvPr id="3" name="Footer Placeholder 2">
            <a:extLst>
              <a:ext uri="{FF2B5EF4-FFF2-40B4-BE49-F238E27FC236}">
                <a16:creationId xmlns:a16="http://schemas.microsoft.com/office/drawing/2014/main" id="{3E3A1583-EAD7-ED46-86CB-8695B3F5632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76BE501-35AE-2849-89A2-9AAC5C33573A}"/>
              </a:ext>
            </a:extLst>
          </p:cNvPr>
          <p:cNvSpPr>
            <a:spLocks noGrp="1"/>
          </p:cNvSpPr>
          <p:nvPr>
            <p:ph type="sldNum" sz="quarter" idx="12"/>
          </p:nvPr>
        </p:nvSpPr>
        <p:spPr/>
        <p:txBody>
          <a:bodyPr/>
          <a:lstStyle/>
          <a:p>
            <a:fld id="{EF51AD2E-47B7-C94E-96CF-CB3D4D4B5C6B}" type="slidenum">
              <a:rPr lang="en-US" smtClean="0"/>
              <a:t>‹#›</a:t>
            </a:fld>
            <a:endParaRPr lang="en-US"/>
          </a:p>
        </p:txBody>
      </p:sp>
    </p:spTree>
    <p:extLst>
      <p:ext uri="{BB962C8B-B14F-4D97-AF65-F5344CB8AC3E}">
        <p14:creationId xmlns:p14="http://schemas.microsoft.com/office/powerpoint/2010/main" val="51384830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C5C25-A5D5-C24F-933F-4B48F571571E}"/>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35F7A1FC-AFCC-5A4E-9202-9297B884268C}"/>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B73587-B247-0C4C-8501-FD4FD017C1D2}"/>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BAC5AE77-0EC1-DA4D-B76B-60818AE47165}"/>
              </a:ext>
            </a:extLst>
          </p:cNvPr>
          <p:cNvSpPr>
            <a:spLocks noGrp="1"/>
          </p:cNvSpPr>
          <p:nvPr>
            <p:ph type="dt" sz="half" idx="10"/>
          </p:nvPr>
        </p:nvSpPr>
        <p:spPr/>
        <p:txBody>
          <a:bodyPr/>
          <a:lstStyle/>
          <a:p>
            <a:fld id="{ED666E6B-EEE3-6545-8D9C-7EF9D5977C5E}" type="datetimeFigureOut">
              <a:rPr lang="en-US" smtClean="0"/>
              <a:t>7/22/20</a:t>
            </a:fld>
            <a:endParaRPr lang="en-US"/>
          </a:p>
        </p:txBody>
      </p:sp>
      <p:sp>
        <p:nvSpPr>
          <p:cNvPr id="6" name="Footer Placeholder 5">
            <a:extLst>
              <a:ext uri="{FF2B5EF4-FFF2-40B4-BE49-F238E27FC236}">
                <a16:creationId xmlns:a16="http://schemas.microsoft.com/office/drawing/2014/main" id="{B98913A6-E0A5-EC4C-856E-666E618DE5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73DA11-E2F7-B34E-A24C-3F502A0E0096}"/>
              </a:ext>
            </a:extLst>
          </p:cNvPr>
          <p:cNvSpPr>
            <a:spLocks noGrp="1"/>
          </p:cNvSpPr>
          <p:nvPr>
            <p:ph type="sldNum" sz="quarter" idx="12"/>
          </p:nvPr>
        </p:nvSpPr>
        <p:spPr/>
        <p:txBody>
          <a:bodyPr/>
          <a:lstStyle/>
          <a:p>
            <a:fld id="{EF51AD2E-47B7-C94E-96CF-CB3D4D4B5C6B}" type="slidenum">
              <a:rPr lang="en-US" smtClean="0"/>
              <a:t>‹#›</a:t>
            </a:fld>
            <a:endParaRPr lang="en-US"/>
          </a:p>
        </p:txBody>
      </p:sp>
    </p:spTree>
    <p:extLst>
      <p:ext uri="{BB962C8B-B14F-4D97-AF65-F5344CB8AC3E}">
        <p14:creationId xmlns:p14="http://schemas.microsoft.com/office/powerpoint/2010/main" val="49270022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98CB0-69DB-964A-8E22-1E24708CE30E}"/>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AF1A3F8B-01C1-2542-AC1E-0AA0755704A6}"/>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1B9521E8-2052-D442-B6B2-8B9C0FEDBF72}"/>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173361E-DA89-C344-91DB-E5D78BAE31C9}"/>
              </a:ext>
            </a:extLst>
          </p:cNvPr>
          <p:cNvSpPr>
            <a:spLocks noGrp="1"/>
          </p:cNvSpPr>
          <p:nvPr>
            <p:ph type="dt" sz="half" idx="10"/>
          </p:nvPr>
        </p:nvSpPr>
        <p:spPr/>
        <p:txBody>
          <a:bodyPr/>
          <a:lstStyle/>
          <a:p>
            <a:fld id="{ED666E6B-EEE3-6545-8D9C-7EF9D5977C5E}" type="datetimeFigureOut">
              <a:rPr lang="en-US" smtClean="0"/>
              <a:t>7/22/20</a:t>
            </a:fld>
            <a:endParaRPr lang="en-US"/>
          </a:p>
        </p:txBody>
      </p:sp>
      <p:sp>
        <p:nvSpPr>
          <p:cNvPr id="6" name="Footer Placeholder 5">
            <a:extLst>
              <a:ext uri="{FF2B5EF4-FFF2-40B4-BE49-F238E27FC236}">
                <a16:creationId xmlns:a16="http://schemas.microsoft.com/office/drawing/2014/main" id="{F8D19A28-989C-1D48-9CD1-461A421E1A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2BB96A-86B4-014A-9FE9-5680C4214DA2}"/>
              </a:ext>
            </a:extLst>
          </p:cNvPr>
          <p:cNvSpPr>
            <a:spLocks noGrp="1"/>
          </p:cNvSpPr>
          <p:nvPr>
            <p:ph type="sldNum" sz="quarter" idx="12"/>
          </p:nvPr>
        </p:nvSpPr>
        <p:spPr/>
        <p:txBody>
          <a:bodyPr/>
          <a:lstStyle/>
          <a:p>
            <a:fld id="{EF51AD2E-47B7-C94E-96CF-CB3D4D4B5C6B}" type="slidenum">
              <a:rPr lang="en-US" smtClean="0"/>
              <a:t>‹#›</a:t>
            </a:fld>
            <a:endParaRPr lang="en-US"/>
          </a:p>
        </p:txBody>
      </p:sp>
    </p:spTree>
    <p:extLst>
      <p:ext uri="{BB962C8B-B14F-4D97-AF65-F5344CB8AC3E}">
        <p14:creationId xmlns:p14="http://schemas.microsoft.com/office/powerpoint/2010/main" val="71816753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8517C-E2E0-2F4D-A695-C34C875FF79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3DA78A-E7AA-8748-A173-09E29EF2544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D70D06-8E51-7B4A-BD74-E9A465AD5422}"/>
              </a:ext>
            </a:extLst>
          </p:cNvPr>
          <p:cNvSpPr>
            <a:spLocks noGrp="1"/>
          </p:cNvSpPr>
          <p:nvPr>
            <p:ph type="dt" sz="half" idx="10"/>
          </p:nvPr>
        </p:nvSpPr>
        <p:spPr/>
        <p:txBody>
          <a:bodyPr/>
          <a:lstStyle/>
          <a:p>
            <a:fld id="{ED666E6B-EEE3-6545-8D9C-7EF9D5977C5E}" type="datetimeFigureOut">
              <a:rPr lang="en-US" smtClean="0"/>
              <a:t>7/22/20</a:t>
            </a:fld>
            <a:endParaRPr lang="en-US"/>
          </a:p>
        </p:txBody>
      </p:sp>
      <p:sp>
        <p:nvSpPr>
          <p:cNvPr id="5" name="Footer Placeholder 4">
            <a:extLst>
              <a:ext uri="{FF2B5EF4-FFF2-40B4-BE49-F238E27FC236}">
                <a16:creationId xmlns:a16="http://schemas.microsoft.com/office/drawing/2014/main" id="{C0E3992C-BE98-D14B-96A2-4AD8AC7293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534877-D213-3A44-940D-8B2BCCACE123}"/>
              </a:ext>
            </a:extLst>
          </p:cNvPr>
          <p:cNvSpPr>
            <a:spLocks noGrp="1"/>
          </p:cNvSpPr>
          <p:nvPr>
            <p:ph type="sldNum" sz="quarter" idx="12"/>
          </p:nvPr>
        </p:nvSpPr>
        <p:spPr/>
        <p:txBody>
          <a:bodyPr/>
          <a:lstStyle/>
          <a:p>
            <a:fld id="{EF51AD2E-47B7-C94E-96CF-CB3D4D4B5C6B}" type="slidenum">
              <a:rPr lang="en-US" smtClean="0"/>
              <a:t>‹#›</a:t>
            </a:fld>
            <a:endParaRPr lang="en-US"/>
          </a:p>
        </p:txBody>
      </p:sp>
    </p:spTree>
    <p:extLst>
      <p:ext uri="{BB962C8B-B14F-4D97-AF65-F5344CB8AC3E}">
        <p14:creationId xmlns:p14="http://schemas.microsoft.com/office/powerpoint/2010/main" val="413855839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2D1C07-C593-DD4B-BA7F-FF26A4F904C2}"/>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EDBD811-75D3-F440-828F-A5BC7BEEECD0}"/>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2EAAE3-4D1D-DA42-A5A4-BFD790692AEA}"/>
              </a:ext>
            </a:extLst>
          </p:cNvPr>
          <p:cNvSpPr>
            <a:spLocks noGrp="1"/>
          </p:cNvSpPr>
          <p:nvPr>
            <p:ph type="dt" sz="half" idx="10"/>
          </p:nvPr>
        </p:nvSpPr>
        <p:spPr/>
        <p:txBody>
          <a:bodyPr/>
          <a:lstStyle/>
          <a:p>
            <a:fld id="{ED666E6B-EEE3-6545-8D9C-7EF9D5977C5E}" type="datetimeFigureOut">
              <a:rPr lang="en-US" smtClean="0"/>
              <a:t>7/22/20</a:t>
            </a:fld>
            <a:endParaRPr lang="en-US"/>
          </a:p>
        </p:txBody>
      </p:sp>
      <p:sp>
        <p:nvSpPr>
          <p:cNvPr id="5" name="Footer Placeholder 4">
            <a:extLst>
              <a:ext uri="{FF2B5EF4-FFF2-40B4-BE49-F238E27FC236}">
                <a16:creationId xmlns:a16="http://schemas.microsoft.com/office/drawing/2014/main" id="{D4F95274-0AA3-D144-B710-45A7847628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3B54D2-7BA5-E14F-962A-7B8A363BAF0D}"/>
              </a:ext>
            </a:extLst>
          </p:cNvPr>
          <p:cNvSpPr>
            <a:spLocks noGrp="1"/>
          </p:cNvSpPr>
          <p:nvPr>
            <p:ph type="sldNum" sz="quarter" idx="12"/>
          </p:nvPr>
        </p:nvSpPr>
        <p:spPr/>
        <p:txBody>
          <a:bodyPr/>
          <a:lstStyle/>
          <a:p>
            <a:fld id="{EF51AD2E-47B7-C94E-96CF-CB3D4D4B5C6B}" type="slidenum">
              <a:rPr lang="en-US" smtClean="0"/>
              <a:t>‹#›</a:t>
            </a:fld>
            <a:endParaRPr lang="en-US"/>
          </a:p>
        </p:txBody>
      </p:sp>
    </p:spTree>
    <p:extLst>
      <p:ext uri="{BB962C8B-B14F-4D97-AF65-F5344CB8AC3E}">
        <p14:creationId xmlns:p14="http://schemas.microsoft.com/office/powerpoint/2010/main" val="31726907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21B654-8DAA-4DE7-A639-2880B86B78DF}" type="datetimeFigureOut">
              <a:rPr lang="en-US" smtClean="0"/>
              <a:t>7/22/20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3771A9-9A6A-4C52-AAFE-44B98E18733E}" type="slidenum">
              <a:rPr lang="en-US" smtClean="0"/>
              <a:t>‹#›</a:t>
            </a:fld>
            <a:endParaRPr lang="en-US"/>
          </a:p>
        </p:txBody>
      </p:sp>
    </p:spTree>
    <p:extLst>
      <p:ext uri="{BB962C8B-B14F-4D97-AF65-F5344CB8AC3E}">
        <p14:creationId xmlns:p14="http://schemas.microsoft.com/office/powerpoint/2010/main" val="6138426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21B654-8DAA-4DE7-A639-2880B86B78DF}" type="datetimeFigureOut">
              <a:rPr lang="en-US" smtClean="0"/>
              <a:t>7/22/20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3771A9-9A6A-4C52-AAFE-44B98E18733E}" type="slidenum">
              <a:rPr lang="en-US" smtClean="0"/>
              <a:t>‹#›</a:t>
            </a:fld>
            <a:endParaRPr lang="en-US"/>
          </a:p>
        </p:txBody>
      </p:sp>
    </p:spTree>
    <p:extLst>
      <p:ext uri="{BB962C8B-B14F-4D97-AF65-F5344CB8AC3E}">
        <p14:creationId xmlns:p14="http://schemas.microsoft.com/office/powerpoint/2010/main" val="11443565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21B654-8DAA-4DE7-A639-2880B86B78DF}" type="datetimeFigureOut">
              <a:rPr lang="en-US" smtClean="0"/>
              <a:t>7/22/20</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3771A9-9A6A-4C52-AAFE-44B98E18733E}" type="slidenum">
              <a:rPr lang="en-US" smtClean="0"/>
              <a:t>‹#›</a:t>
            </a:fld>
            <a:endParaRPr lang="en-US"/>
          </a:p>
        </p:txBody>
      </p:sp>
    </p:spTree>
    <p:extLst>
      <p:ext uri="{BB962C8B-B14F-4D97-AF65-F5344CB8AC3E}">
        <p14:creationId xmlns:p14="http://schemas.microsoft.com/office/powerpoint/2010/main" val="37298232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84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121B654-8DAA-4DE7-A639-2880B86B78DF}" type="datetimeFigureOut">
              <a:rPr lang="en-US" smtClean="0"/>
              <a:t>7/22/20</a:t>
            </a:fld>
            <a:endParaRPr lang="en-US"/>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13771A9-9A6A-4C52-AAFE-44B98E18733E}" type="slidenum">
              <a:rPr lang="en-US" smtClean="0"/>
              <a:t>‹#›</a:t>
            </a:fld>
            <a:endParaRPr lang="en-US"/>
          </a:p>
        </p:txBody>
      </p:sp>
    </p:spTree>
    <p:extLst>
      <p:ext uri="{BB962C8B-B14F-4D97-AF65-F5344CB8AC3E}">
        <p14:creationId xmlns:p14="http://schemas.microsoft.com/office/powerpoint/2010/main" val="386323383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71539B-FA9F-4FBC-A40A-278872E139DE}" type="datetimeFigureOut">
              <a:rPr lang="en-US" smtClean="0"/>
              <a:t>7/22/20</a:t>
            </a:fld>
            <a:endParaRPr lang="en-US"/>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8793C9-6EBE-4A43-A8C8-E1B532B7DDEC}" type="slidenum">
              <a:rPr lang="en-US" smtClean="0"/>
              <a:t>‹#›</a:t>
            </a:fld>
            <a:endParaRPr lang="en-US"/>
          </a:p>
        </p:txBody>
      </p:sp>
    </p:spTree>
    <p:extLst>
      <p:ext uri="{BB962C8B-B14F-4D97-AF65-F5344CB8AC3E}">
        <p14:creationId xmlns:p14="http://schemas.microsoft.com/office/powerpoint/2010/main" val="775745468"/>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EDDCC7-AB46-4C54-A687-E95C7D77F25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3708AAF-1B36-4901-A6B3-55CF5D7844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C75B8B-2B35-428D-AAC0-F201B5FD7A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5CC3DC-8A5F-435A-AAA8-6C58A575F1DB}" type="datetimeFigureOut">
              <a:rPr lang="en-US" smtClean="0"/>
              <a:t>7/22/20</a:t>
            </a:fld>
            <a:endParaRPr lang="en-US"/>
          </a:p>
        </p:txBody>
      </p:sp>
      <p:sp>
        <p:nvSpPr>
          <p:cNvPr id="5" name="Footer Placeholder 4">
            <a:extLst>
              <a:ext uri="{FF2B5EF4-FFF2-40B4-BE49-F238E27FC236}">
                <a16:creationId xmlns:a16="http://schemas.microsoft.com/office/drawing/2014/main" id="{AF0EF0CD-A547-46BD-867C-D7299BFF0C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B1D0BF3-1159-4426-9ACF-CF86FE6621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3411AF-52B2-4F82-AEEB-59BCF66E7EEE}" type="slidenum">
              <a:rPr lang="en-US" smtClean="0"/>
              <a:t>‹#›</a:t>
            </a:fld>
            <a:endParaRPr lang="en-US"/>
          </a:p>
        </p:txBody>
      </p:sp>
    </p:spTree>
    <p:extLst>
      <p:ext uri="{BB962C8B-B14F-4D97-AF65-F5344CB8AC3E}">
        <p14:creationId xmlns:p14="http://schemas.microsoft.com/office/powerpoint/2010/main" val="309896338"/>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480C48-E9DE-8749-9769-9E28F7C31476}" type="datetime1">
              <a:rPr lang="en-US" smtClean="0"/>
              <a:t>7/22/20</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3771A9-9A6A-4C52-AAFE-44B98E18733E}" type="slidenum">
              <a:rPr lang="en-US" smtClean="0"/>
              <a:t>‹#›</a:t>
            </a:fld>
            <a:endParaRPr lang="en-US"/>
          </a:p>
        </p:txBody>
      </p:sp>
    </p:spTree>
    <p:extLst>
      <p:ext uri="{BB962C8B-B14F-4D97-AF65-F5344CB8AC3E}">
        <p14:creationId xmlns:p14="http://schemas.microsoft.com/office/powerpoint/2010/main" val="2424294001"/>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94FDD8-4A77-3748-A221-C10657E445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BB6F3B0-DFB9-4A4B-AAB8-B6236D5AE81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A9EC66-3A18-3C42-B22C-C9F22E3107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3637F3-5EF6-514A-9D43-DC98D7106FF0}" type="datetimeFigureOut">
              <a:rPr lang="en-US" smtClean="0"/>
              <a:t>7/22/20</a:t>
            </a:fld>
            <a:endParaRPr lang="en-US"/>
          </a:p>
        </p:txBody>
      </p:sp>
      <p:sp>
        <p:nvSpPr>
          <p:cNvPr id="5" name="Footer Placeholder 4">
            <a:extLst>
              <a:ext uri="{FF2B5EF4-FFF2-40B4-BE49-F238E27FC236}">
                <a16:creationId xmlns:a16="http://schemas.microsoft.com/office/drawing/2014/main" id="{56DA6E99-3B56-E84A-8543-3C09733A2D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9BC9417-424C-2342-881C-4BDB5FFF1CC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1AD00A-D323-3C4E-B361-679A00A07F0B}" type="slidenum">
              <a:rPr lang="en-US" smtClean="0"/>
              <a:t>‹#›</a:t>
            </a:fld>
            <a:endParaRPr lang="en-US"/>
          </a:p>
        </p:txBody>
      </p:sp>
    </p:spTree>
    <p:extLst>
      <p:ext uri="{BB962C8B-B14F-4D97-AF65-F5344CB8AC3E}">
        <p14:creationId xmlns:p14="http://schemas.microsoft.com/office/powerpoint/2010/main" val="126326760"/>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F6FFE89-267E-6642-8F7D-2C1A4B6DE19D}"/>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8A8D243-53EE-FD41-9CB2-740628E12B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8D3A54-DEBB-E24F-855F-A53DE22D3715}"/>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D666E6B-EEE3-6545-8D9C-7EF9D5977C5E}" type="datetimeFigureOut">
              <a:rPr lang="en-US" smtClean="0"/>
              <a:t>7/22/20</a:t>
            </a:fld>
            <a:endParaRPr lang="en-US"/>
          </a:p>
        </p:txBody>
      </p:sp>
      <p:sp>
        <p:nvSpPr>
          <p:cNvPr id="5" name="Footer Placeholder 4">
            <a:extLst>
              <a:ext uri="{FF2B5EF4-FFF2-40B4-BE49-F238E27FC236}">
                <a16:creationId xmlns:a16="http://schemas.microsoft.com/office/drawing/2014/main" id="{E2867CD6-0491-F341-BD61-8289A588A8D2}"/>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6859BE5-A470-494B-985A-55E17D69DCC1}"/>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F51AD2E-47B7-C94E-96CF-CB3D4D4B5C6B}" type="slidenum">
              <a:rPr lang="en-US" smtClean="0"/>
              <a:t>‹#›</a:t>
            </a:fld>
            <a:endParaRPr lang="en-US"/>
          </a:p>
        </p:txBody>
      </p:sp>
    </p:spTree>
    <p:extLst>
      <p:ext uri="{BB962C8B-B14F-4D97-AF65-F5344CB8AC3E}">
        <p14:creationId xmlns:p14="http://schemas.microsoft.com/office/powerpoint/2010/main" val="23220671"/>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9.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7.svg"/><Relationship Id="rId7" Type="http://schemas.openxmlformats.org/officeDocument/2006/relationships/image" Target="../media/image31.svg"/><Relationship Id="rId2"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2.png"/><Relationship Id="rId7" Type="http://schemas.openxmlformats.org/officeDocument/2006/relationships/image" Target="../media/image36.sv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hyperlink" Target="http://www.sciencedaily.com/releases/2016/12/161207093034.htm" TargetMode="External"/><Relationship Id="rId7" Type="http://schemas.openxmlformats.org/officeDocument/2006/relationships/image" Target="../media/image37.jpg"/><Relationship Id="rId2" Type="http://schemas.openxmlformats.org/officeDocument/2006/relationships/notesSlide" Target="../notesSlides/notesSlide11.xml"/><Relationship Id="rId1" Type="http://schemas.openxmlformats.org/officeDocument/2006/relationships/slideLayout" Target="../slideLayouts/slideLayout24.xml"/><Relationship Id="rId6" Type="http://schemas.openxmlformats.org/officeDocument/2006/relationships/image" Target="../media/image1.png"/><Relationship Id="rId5" Type="http://schemas.openxmlformats.org/officeDocument/2006/relationships/hyperlink" Target="https://creativecommons.org/licenses/by-sa/3.0/" TargetMode="External"/><Relationship Id="rId4" Type="http://schemas.openxmlformats.org/officeDocument/2006/relationships/hyperlink" Target="http://wondergressive.com/breathe-deep-to-relieve-stress/"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57.xml"/><Relationship Id="rId6" Type="http://schemas.openxmlformats.org/officeDocument/2006/relationships/image" Target="../media/image39.jpg"/><Relationship Id="rId5" Type="http://schemas.openxmlformats.org/officeDocument/2006/relationships/image" Target="../media/image38.emf"/><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40.tiff"/><Relationship Id="rId7"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43.JPG"/><Relationship Id="rId5" Type="http://schemas.openxmlformats.org/officeDocument/2006/relationships/image" Target="../media/image42.jpeg"/><Relationship Id="rId4" Type="http://schemas.openxmlformats.org/officeDocument/2006/relationships/image" Target="../media/image41.jpg"/></Relationships>
</file>

<file path=ppt/slides/_rels/slide17.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47.xml"/><Relationship Id="rId6" Type="http://schemas.openxmlformats.org/officeDocument/2006/relationships/hyperlink" Target="https://creativecommons.org/licenses/by-nc-nd/3.0/" TargetMode="External"/><Relationship Id="rId5" Type="http://schemas.openxmlformats.org/officeDocument/2006/relationships/hyperlink" Target="https://margieparikh.wordpress.com/tag/meditative-breathing/" TargetMode="External"/><Relationship Id="rId4" Type="http://schemas.openxmlformats.org/officeDocument/2006/relationships/image" Target="../media/image45.jp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mailto:chi@pureedgeinc.org" TargetMode="Externa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4.xml"/><Relationship Id="rId5" Type="http://schemas.openxmlformats.org/officeDocument/2006/relationships/image" Target="../media/image50.emf"/><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46.xml"/><Relationship Id="rId5" Type="http://schemas.openxmlformats.org/officeDocument/2006/relationships/hyperlink" Target="https://www.nobelprize.org/prizes/peace/1964/king/biographical/" TargetMode="External"/><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4.jpeg"/><Relationship Id="rId2" Type="http://schemas.openxmlformats.org/officeDocument/2006/relationships/notesSlide" Target="../notesSlides/notesSlide18.xml"/><Relationship Id="rId1" Type="http://schemas.openxmlformats.org/officeDocument/2006/relationships/slideLayout" Target="../slideLayouts/slideLayout57.xml"/><Relationship Id="rId6" Type="http://schemas.openxmlformats.org/officeDocument/2006/relationships/image" Target="../media/image53.jpeg"/><Relationship Id="rId5" Type="http://schemas.openxmlformats.org/officeDocument/2006/relationships/image" Target="../media/image52.emf"/><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55.jpg"/><Relationship Id="rId7"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hyperlink" Target="https://creativecommons.org/licenses/by-nc/3.0/" TargetMode="External"/><Relationship Id="rId5" Type="http://schemas.openxmlformats.org/officeDocument/2006/relationships/hyperlink" Target="http://www.pngall.com/body-png" TargetMode="External"/><Relationship Id="rId4" Type="http://schemas.openxmlformats.org/officeDocument/2006/relationships/hyperlink" Target="https://pixabay.com/en/heart-hand-keep-float-valentine-805551/"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36.xml"/><Relationship Id="rId6" Type="http://schemas.openxmlformats.org/officeDocument/2006/relationships/image" Target="../media/image57.png"/><Relationship Id="rId5" Type="http://schemas.openxmlformats.org/officeDocument/2006/relationships/hyperlink" Target="https://openclipart.org/detail/289043/light-bulb-man-silhouette" TargetMode="External"/><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35.xml"/><Relationship Id="rId5" Type="http://schemas.openxmlformats.org/officeDocument/2006/relationships/image" Target="../media/image60.jpg"/><Relationship Id="rId4" Type="http://schemas.openxmlformats.org/officeDocument/2006/relationships/image" Target="../media/image59.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35.xml"/><Relationship Id="rId5" Type="http://schemas.microsoft.com/office/2007/relationships/hdphoto" Target="../media/hdphoto1.wdp"/><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1.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6.xml"/><Relationship Id="rId1" Type="http://schemas.openxmlformats.org/officeDocument/2006/relationships/slideLayout" Target="../slideLayouts/slideLayout46.xml"/><Relationship Id="rId5" Type="http://schemas.openxmlformats.org/officeDocument/2006/relationships/image" Target="../media/image1.png"/><Relationship Id="rId4" Type="http://schemas.openxmlformats.org/officeDocument/2006/relationships/image" Target="../media/image63.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4.xml"/><Relationship Id="rId5" Type="http://schemas.microsoft.com/office/2007/relationships/hdphoto" Target="../media/hdphoto1.wdp"/><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svg"/><Relationship Id="rId18" Type="http://schemas.openxmlformats.org/officeDocument/2006/relationships/image" Target="../media/image1.png"/><Relationship Id="rId3" Type="http://schemas.openxmlformats.org/officeDocument/2006/relationships/image" Target="../media/image8.svg"/><Relationship Id="rId7" Type="http://schemas.openxmlformats.org/officeDocument/2006/relationships/image" Target="../media/image12.svg"/><Relationship Id="rId12" Type="http://schemas.openxmlformats.org/officeDocument/2006/relationships/image" Target="../media/image17.png"/><Relationship Id="rId17" Type="http://schemas.openxmlformats.org/officeDocument/2006/relationships/image" Target="../media/image22.svg"/><Relationship Id="rId2" Type="http://schemas.openxmlformats.org/officeDocument/2006/relationships/image" Target="../media/image7.png"/><Relationship Id="rId16" Type="http://schemas.openxmlformats.org/officeDocument/2006/relationships/image" Target="../media/image21.png"/><Relationship Id="rId1" Type="http://schemas.openxmlformats.org/officeDocument/2006/relationships/slideLayout" Target="../slideLayouts/slideLayout12.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10.svg"/><Relationship Id="rId15" Type="http://schemas.openxmlformats.org/officeDocument/2006/relationships/image" Target="../media/image20.svg"/><Relationship Id="rId10" Type="http://schemas.openxmlformats.org/officeDocument/2006/relationships/image" Target="../media/image15.png"/><Relationship Id="rId19" Type="http://schemas.openxmlformats.org/officeDocument/2006/relationships/image" Target="../media/image23.png"/><Relationship Id="rId4" Type="http://schemas.openxmlformats.org/officeDocument/2006/relationships/image" Target="../media/image9.png"/><Relationship Id="rId9" Type="http://schemas.openxmlformats.org/officeDocument/2006/relationships/image" Target="../media/image14.svg"/><Relationship Id="rId14"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24.png"/><Relationship Id="rId7" Type="http://schemas.openxmlformats.org/officeDocument/2006/relationships/customXml" Target="../ink/ink2.xm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NULL"/><Relationship Id="rId4" Type="http://schemas.openxmlformats.org/officeDocument/2006/relationships/customXml" Target="../ink/ink1.xml"/><Relationship Id="rId9"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AD9EB"/>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9395455-395F-4F4E-8591-C225C55395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37695" y="6163995"/>
            <a:ext cx="408280" cy="408280"/>
          </a:xfrm>
          <a:prstGeom prst="rect">
            <a:avLst/>
          </a:prstGeom>
        </p:spPr>
      </p:pic>
      <p:sp>
        <p:nvSpPr>
          <p:cNvPr id="6" name="Rectangle 5">
            <a:extLst>
              <a:ext uri="{FF2B5EF4-FFF2-40B4-BE49-F238E27FC236}">
                <a16:creationId xmlns:a16="http://schemas.microsoft.com/office/drawing/2014/main" id="{BB0D00B6-71AD-EF46-980D-A9C090E5DBBD}"/>
              </a:ext>
            </a:extLst>
          </p:cNvPr>
          <p:cNvSpPr/>
          <p:nvPr/>
        </p:nvSpPr>
        <p:spPr>
          <a:xfrm>
            <a:off x="2606040" y="933903"/>
            <a:ext cx="8956720" cy="581697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1" u="none" strike="noStrike" kern="1200" cap="none" spc="0" normalizeH="0" baseline="0" noProof="0" dirty="0">
                <a:ln>
                  <a:noFill/>
                </a:ln>
                <a:solidFill>
                  <a:srgbClr val="263D76"/>
                </a:solidFill>
                <a:effectLst/>
                <a:uLnTx/>
                <a:uFillTx/>
                <a:latin typeface="Antipasto" panose="02000506000000020004"/>
                <a:ea typeface="Antipasto" charset="0"/>
                <a:cs typeface="Antipasto" charset="0"/>
              </a:rPr>
              <a:t>Everglades Foundation</a:t>
            </a:r>
            <a:endParaRPr lang="en-US" sz="5400" b="1" i="1" dirty="0">
              <a:solidFill>
                <a:srgbClr val="263D76"/>
              </a:solidFill>
              <a:latin typeface="Antipasto" panose="02000506000000020004"/>
              <a:ea typeface="Antipasto" charset="0"/>
              <a:cs typeface="Antipasto"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5400" b="1" i="1" u="none" strike="noStrike" kern="1200" cap="none" spc="0" normalizeH="0" baseline="0" noProof="0" dirty="0">
              <a:ln>
                <a:noFill/>
              </a:ln>
              <a:solidFill>
                <a:srgbClr val="263D76"/>
              </a:solidFill>
              <a:effectLst/>
              <a:uLnTx/>
              <a:uFillTx/>
              <a:latin typeface="Antipasto" panose="02000506000000020004"/>
              <a:ea typeface="Antipasto" charset="0"/>
              <a:cs typeface="Antipasto"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1" u="none" strike="noStrike" kern="1200" cap="none" spc="0" normalizeH="0" baseline="0" noProof="0" dirty="0">
                <a:ln>
                  <a:noFill/>
                </a:ln>
                <a:solidFill>
                  <a:srgbClr val="263D76"/>
                </a:solidFill>
                <a:effectLst/>
                <a:uLnTx/>
                <a:uFillTx/>
                <a:latin typeface="Antipasto" panose="02000506000000020004"/>
                <a:ea typeface="Antipasto" charset="0"/>
                <a:cs typeface="Antipasto" charset="0"/>
              </a:rPr>
              <a:t>The Neuroscience</a:t>
            </a:r>
            <a:r>
              <a:rPr kumimoji="0" lang="en-US" sz="5400" b="1" i="1" u="none" strike="noStrike" kern="1200" cap="none" spc="0" normalizeH="0" noProof="0" dirty="0">
                <a:ln>
                  <a:noFill/>
                </a:ln>
                <a:solidFill>
                  <a:srgbClr val="263D76"/>
                </a:solidFill>
                <a:effectLst/>
                <a:uLnTx/>
                <a:uFillTx/>
                <a:latin typeface="Antipasto" panose="02000506000000020004"/>
                <a:ea typeface="Antipasto" charset="0"/>
                <a:cs typeface="Antipasto" charset="0"/>
              </a:rPr>
              <a:t> of Stress &amp; the Reciprocity of Self-Care</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3600" b="1" i="1" baseline="0" dirty="0">
                <a:solidFill>
                  <a:srgbClr val="263D76"/>
                </a:solidFill>
                <a:latin typeface="Antipasto" panose="02000506000000020004"/>
                <a:ea typeface="Antipasto" charset="0"/>
                <a:cs typeface="Antipasto" charset="0"/>
              </a:rPr>
              <a:t>July</a:t>
            </a:r>
            <a:r>
              <a:rPr lang="en-US" sz="3600" b="1" i="1" dirty="0">
                <a:solidFill>
                  <a:srgbClr val="263D76"/>
                </a:solidFill>
                <a:latin typeface="Antipasto" panose="02000506000000020004"/>
                <a:ea typeface="Antipasto" charset="0"/>
                <a:cs typeface="Antipasto" charset="0"/>
              </a:rPr>
              <a:t> 24, 2020</a:t>
            </a:r>
          </a:p>
          <a:p>
            <a:pPr lvl="0" algn="ctr" defTabSz="914400">
              <a:defRPr/>
            </a:pPr>
            <a:r>
              <a:rPr kumimoji="0" lang="en-US" sz="3600" b="1" i="1" u="none" strike="noStrike" kern="1200" cap="none" spc="0" normalizeH="0" baseline="0" noProof="0" dirty="0">
                <a:ln>
                  <a:noFill/>
                </a:ln>
                <a:solidFill>
                  <a:srgbClr val="263D76"/>
                </a:solidFill>
                <a:effectLst/>
                <a:uLnTx/>
                <a:uFillTx/>
                <a:latin typeface="Antipasto" panose="02000506000000020004"/>
                <a:ea typeface="Antipasto" charset="0"/>
                <a:cs typeface="Antipasto" charset="0"/>
              </a:rPr>
              <a:t> </a:t>
            </a:r>
            <a:endParaRPr lang="en-US" sz="3600" b="1" dirty="0">
              <a:solidFill>
                <a:srgbClr val="283F74"/>
              </a:solidFill>
              <a:latin typeface="Century Gothic" panose="020B0502020202020204" pitchFamily="34" charset="0"/>
            </a:endParaRPr>
          </a:p>
          <a:p>
            <a:pPr lvl="0" algn="ctr" defTabSz="914400">
              <a:defRPr/>
            </a:pPr>
            <a:r>
              <a:rPr lang="en-US" sz="1600" b="1" dirty="0">
                <a:solidFill>
                  <a:srgbClr val="283F74"/>
                </a:solidFill>
                <a:latin typeface="Century Gothic" panose="020B0502020202020204" pitchFamily="34" charset="0"/>
              </a:rPr>
              <a:t>Follow us @</a:t>
            </a:r>
            <a:r>
              <a:rPr lang="en-US" sz="1600" b="1" dirty="0" err="1">
                <a:solidFill>
                  <a:srgbClr val="283F74"/>
                </a:solidFill>
                <a:latin typeface="Century Gothic" panose="020B0502020202020204" pitchFamily="34" charset="0"/>
              </a:rPr>
              <a:t>pureedgeinc</a:t>
            </a:r>
            <a:endParaRPr lang="en-US" sz="1600" b="1" dirty="0">
              <a:solidFill>
                <a:srgbClr val="283F74"/>
              </a:solidFill>
              <a:latin typeface="Century Gothic" panose="020B0502020202020204" pitchFamily="34" charset="0"/>
            </a:endParaRPr>
          </a:p>
          <a:p>
            <a:pPr lvl="0" algn="ctr" defTabSz="914400">
              <a:defRPr/>
            </a:pPr>
            <a:r>
              <a:rPr lang="en-US" sz="1600" b="1" dirty="0">
                <a:solidFill>
                  <a:srgbClr val="283F74"/>
                </a:solidFill>
                <a:latin typeface="Century Gothic" panose="020B0502020202020204" pitchFamily="34" charset="0"/>
              </a:rPr>
              <a:t>Website: </a:t>
            </a:r>
            <a:r>
              <a:rPr lang="en-US" sz="1600" b="1" dirty="0" err="1">
                <a:solidFill>
                  <a:srgbClr val="283F74"/>
                </a:solidFill>
                <a:latin typeface="Century Gothic" panose="020B0502020202020204" pitchFamily="34" charset="0"/>
              </a:rPr>
              <a:t>www.pureedgeinc.org</a:t>
            </a:r>
            <a:endParaRPr lang="en-US" sz="1600" b="1" dirty="0">
              <a:solidFill>
                <a:srgbClr val="283F74"/>
              </a:solidFill>
              <a:latin typeface="Century Gothic" panose="020B0502020202020204" pitchFamily="34" charset="0"/>
            </a:endParaRPr>
          </a:p>
          <a:p>
            <a:pPr lvl="0" algn="ctr" defTabSz="914400">
              <a:defRPr/>
            </a:pPr>
            <a:r>
              <a:rPr lang="en-US" sz="1600" b="1" dirty="0">
                <a:solidFill>
                  <a:srgbClr val="283F74"/>
                </a:solidFill>
                <a:latin typeface="Century Gothic" panose="020B0502020202020204" pitchFamily="34" charset="0"/>
              </a:rPr>
              <a:t>Email: </a:t>
            </a:r>
            <a:r>
              <a:rPr lang="en-US" sz="1600" b="1" dirty="0" err="1">
                <a:solidFill>
                  <a:srgbClr val="283F74"/>
                </a:solidFill>
                <a:latin typeface="Century Gothic" panose="020B0502020202020204" pitchFamily="34" charset="0"/>
              </a:rPr>
              <a:t>getmoving@pureedgeinc.org</a:t>
            </a:r>
            <a:endParaRPr lang="en-US" sz="1600" b="1" dirty="0">
              <a:solidFill>
                <a:srgbClr val="283F74"/>
              </a:solidFill>
              <a:latin typeface="Century Gothic" panose="020B0502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600" b="1" i="1" u="none" strike="noStrike" kern="1200" cap="none" spc="0" normalizeH="0" baseline="0" noProof="0" dirty="0">
              <a:ln>
                <a:noFill/>
              </a:ln>
              <a:solidFill>
                <a:srgbClr val="263D76"/>
              </a:solidFill>
              <a:effectLst/>
              <a:uLnTx/>
              <a:uFillTx/>
              <a:latin typeface="Antipasto" panose="02000506000000020004"/>
              <a:ea typeface="Antipasto" charset="0"/>
              <a:cs typeface="Antipasto" charset="0"/>
            </a:endParaRPr>
          </a:p>
        </p:txBody>
      </p:sp>
      <p:sp>
        <p:nvSpPr>
          <p:cNvPr id="7" name="TextBox 6">
            <a:extLst>
              <a:ext uri="{FF2B5EF4-FFF2-40B4-BE49-F238E27FC236}">
                <a16:creationId xmlns:a16="http://schemas.microsoft.com/office/drawing/2014/main" id="{D4246303-B680-4407-B219-E971A8704ACB}"/>
              </a:ext>
            </a:extLst>
          </p:cNvPr>
          <p:cNvSpPr txBox="1"/>
          <p:nvPr/>
        </p:nvSpPr>
        <p:spPr>
          <a:xfrm>
            <a:off x="9305520" y="6649113"/>
            <a:ext cx="1362480" cy="207749"/>
          </a:xfrm>
          <a:prstGeom prst="rect">
            <a:avLst/>
          </a:prstGeom>
          <a:noFill/>
        </p:spPr>
        <p:txBody>
          <a:bodyPr wrap="square" rtlCol="0">
            <a:spAutoFit/>
          </a:bodyPr>
          <a:lstStyle/>
          <a:p>
            <a:pPr marL="0" marR="0" lvl="0" indent="0" algn="r" defTabSz="342900" rtl="0" eaLnBrk="1" fontAlgn="auto" latinLnBrk="0" hangingPunct="1">
              <a:lnSpc>
                <a:spcPct val="100000"/>
              </a:lnSpc>
              <a:spcBef>
                <a:spcPts val="0"/>
              </a:spcBef>
              <a:spcAft>
                <a:spcPts val="0"/>
              </a:spcAft>
              <a:buClrTx/>
              <a:buSzTx/>
              <a:buFontTx/>
              <a:buNone/>
              <a:tabLst/>
              <a:defRPr/>
            </a:pPr>
            <a:r>
              <a:rPr kumimoji="0" lang="de-DE" sz="750" b="0" i="0" u="none" strike="noStrike" kern="1200" cap="none" spc="0" normalizeH="0" baseline="0" noProof="0" dirty="0">
                <a:ln>
                  <a:noFill/>
                </a:ln>
                <a:solidFill>
                  <a:srgbClr val="283F74"/>
                </a:solidFill>
                <a:effectLst/>
                <a:uLnTx/>
                <a:uFillTx/>
                <a:latin typeface="Calibri" panose="020F0502020204030204"/>
                <a:ea typeface="+mn-ea"/>
                <a:cs typeface="+mn-cs"/>
              </a:rPr>
              <a:t>©2020 </a:t>
            </a:r>
            <a:r>
              <a:rPr kumimoji="0" lang="en-US" sz="750" b="0" i="0" u="none" strike="noStrike" kern="1200" cap="none" spc="0" normalizeH="0" baseline="0" noProof="0" dirty="0">
                <a:ln>
                  <a:noFill/>
                </a:ln>
                <a:solidFill>
                  <a:srgbClr val="283F74"/>
                </a:solidFill>
                <a:effectLst/>
                <a:uLnTx/>
                <a:uFillTx/>
                <a:latin typeface="Calibri" panose="020F0502020204030204"/>
                <a:ea typeface="+mn-ea"/>
                <a:cs typeface="+mn-cs"/>
              </a:rPr>
              <a:t>Pure Edge, Inc.</a:t>
            </a:r>
          </a:p>
        </p:txBody>
      </p:sp>
      <p:pic>
        <p:nvPicPr>
          <p:cNvPr id="5" name="Picture 4">
            <a:extLst>
              <a:ext uri="{FF2B5EF4-FFF2-40B4-BE49-F238E27FC236}">
                <a16:creationId xmlns:a16="http://schemas.microsoft.com/office/drawing/2014/main" id="{21776FC6-87B5-9E4E-B39B-73C410D7537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9240" y="427127"/>
            <a:ext cx="2600740" cy="2600740"/>
          </a:xfrm>
          <a:prstGeom prst="rect">
            <a:avLst/>
          </a:prstGeom>
        </p:spPr>
      </p:pic>
    </p:spTree>
    <p:extLst>
      <p:ext uri="{BB962C8B-B14F-4D97-AF65-F5344CB8AC3E}">
        <p14:creationId xmlns:p14="http://schemas.microsoft.com/office/powerpoint/2010/main" val="3631972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BEDBEC"/>
        </a:solidFill>
        <a:effectLst/>
      </p:bgPr>
    </p:bg>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F82C6301-F241-4CA5-B858-BE4752EDD1DE}"/>
              </a:ext>
            </a:extLst>
          </p:cNvPr>
          <p:cNvSpPr/>
          <p:nvPr/>
        </p:nvSpPr>
        <p:spPr>
          <a:xfrm>
            <a:off x="4818570" y="2711945"/>
            <a:ext cx="2554859" cy="3519702"/>
          </a:xfrm>
          <a:prstGeom prst="ellipse">
            <a:avLst/>
          </a:prstGeom>
          <a:solidFill>
            <a:srgbClr val="BEDB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E8F465C1-B43C-4C0F-83A7-8FA68C8588B1}"/>
              </a:ext>
            </a:extLst>
          </p:cNvPr>
          <p:cNvSpPr/>
          <p:nvPr/>
        </p:nvSpPr>
        <p:spPr>
          <a:xfrm>
            <a:off x="4685328" y="6161364"/>
            <a:ext cx="3651885" cy="408280"/>
          </a:xfrm>
          <a:prstGeom prst="rect">
            <a:avLst/>
          </a:prstGeom>
          <a:solidFill>
            <a:srgbClr val="BEDB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80DE03CD-EC63-1A41-98BA-3823888BA776}"/>
              </a:ext>
            </a:extLst>
          </p:cNvPr>
          <p:cNvSpPr/>
          <p:nvPr/>
        </p:nvSpPr>
        <p:spPr>
          <a:xfrm>
            <a:off x="1925781" y="341440"/>
            <a:ext cx="8340436" cy="807143"/>
          </a:xfrm>
          <a:prstGeom prst="rect">
            <a:avLst/>
          </a:prstGeom>
          <a:solidFill>
            <a:schemeClr val="bg1"/>
          </a:solidFill>
          <a:ln w="38100">
            <a:solidFill>
              <a:srgbClr val="263D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B0F0"/>
                </a:solidFill>
                <a:effectLst/>
                <a:uLnTx/>
                <a:uFillTx/>
                <a:latin typeface="Antipasto" charset="0"/>
                <a:ea typeface="Antipasto" charset="0"/>
                <a:cs typeface="Antipasto" charset="0"/>
              </a:rPr>
              <a:t>Stress Is Contagious</a:t>
            </a:r>
          </a:p>
        </p:txBody>
      </p:sp>
      <p:sp>
        <p:nvSpPr>
          <p:cNvPr id="2" name="TextBox 1">
            <a:extLst>
              <a:ext uri="{FF2B5EF4-FFF2-40B4-BE49-F238E27FC236}">
                <a16:creationId xmlns:a16="http://schemas.microsoft.com/office/drawing/2014/main" id="{E3920730-A815-CE4C-8599-D116658C4004}"/>
              </a:ext>
            </a:extLst>
          </p:cNvPr>
          <p:cNvSpPr txBox="1"/>
          <p:nvPr/>
        </p:nvSpPr>
        <p:spPr>
          <a:xfrm>
            <a:off x="6095999" y="2140074"/>
            <a:ext cx="436685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83F74"/>
                </a:solidFill>
                <a:effectLst/>
                <a:uLnTx/>
                <a:uFillTx/>
                <a:latin typeface="Century Gothic" panose="020B0502020202020204" pitchFamily="34" charset="0"/>
                <a:ea typeface="+mn-ea"/>
                <a:cs typeface="+mn-cs"/>
              </a:rPr>
              <a:t>Higher cortisol levels were found in students whose teachers reported high levels of stress and burnout.</a:t>
            </a:r>
          </a:p>
        </p:txBody>
      </p:sp>
      <p:sp>
        <p:nvSpPr>
          <p:cNvPr id="7" name="Rectangle 6">
            <a:extLst>
              <a:ext uri="{FF2B5EF4-FFF2-40B4-BE49-F238E27FC236}">
                <a16:creationId xmlns:a16="http://schemas.microsoft.com/office/drawing/2014/main" id="{476733E7-9FEA-E845-B962-3A596F8F0104}"/>
              </a:ext>
            </a:extLst>
          </p:cNvPr>
          <p:cNvSpPr/>
          <p:nvPr/>
        </p:nvSpPr>
        <p:spPr>
          <a:xfrm>
            <a:off x="3391128" y="6569644"/>
            <a:ext cx="5409742"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283F74"/>
                </a:solidFill>
                <a:effectLst/>
                <a:uLnTx/>
                <a:uFillTx/>
                <a:latin typeface="Century Gothic" panose="020B0502020202020204" pitchFamily="34" charset="0"/>
                <a:ea typeface="+mn-ea"/>
                <a:cs typeface="+mn-cs"/>
              </a:rPr>
              <a:t>www.tricitynews.com</a:t>
            </a:r>
            <a:r>
              <a:rPr kumimoji="0" lang="en-US" sz="1000" b="0" i="0" u="none" strike="noStrike" kern="1200" cap="none" spc="0" normalizeH="0" baseline="0" noProof="0" dirty="0">
                <a:ln>
                  <a:noFill/>
                </a:ln>
                <a:solidFill>
                  <a:srgbClr val="283F74"/>
                </a:solidFill>
                <a:effectLst/>
                <a:uLnTx/>
                <a:uFillTx/>
                <a:latin typeface="Century Gothic" panose="020B0502020202020204" pitchFamily="34" charset="0"/>
                <a:ea typeface="+mn-ea"/>
                <a:cs typeface="+mn-cs"/>
              </a:rPr>
              <a:t>/news/stress-is-contagious-education-leaders-told-1.24030014</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kumimoji="0" lang="en-US" sz="1000" b="0" i="0" u="none" strike="noStrike" kern="1200" cap="none" spc="0" normalizeH="0" baseline="0" noProof="0" dirty="0">
              <a:ln>
                <a:noFill/>
              </a:ln>
              <a:solidFill>
                <a:srgbClr val="274075"/>
              </a:solidFill>
              <a:effectLst/>
              <a:uLnTx/>
              <a:uFillTx/>
              <a:latin typeface="Antipasto" panose="02000506000000020004" pitchFamily="2" charset="0"/>
              <a:ea typeface="Times New Roman" panose="02020603050405020304" pitchFamily="18" charset="0"/>
              <a:cs typeface="+mn-cs"/>
            </a:endParaRPr>
          </a:p>
        </p:txBody>
      </p:sp>
      <p:pic>
        <p:nvPicPr>
          <p:cNvPr id="6" name="Picture 5" descr="A picture containing person, indoor, man, sitting&#10;&#10;Description automatically generated">
            <a:extLst>
              <a:ext uri="{FF2B5EF4-FFF2-40B4-BE49-F238E27FC236}">
                <a16:creationId xmlns:a16="http://schemas.microsoft.com/office/drawing/2014/main" id="{95CC308A-95D8-4A48-9E97-07DEE692FF56}"/>
              </a:ext>
            </a:extLst>
          </p:cNvPr>
          <p:cNvPicPr>
            <a:picLocks noChangeAspect="1"/>
          </p:cNvPicPr>
          <p:nvPr/>
        </p:nvPicPr>
        <p:blipFill>
          <a:blip r:embed="rId3"/>
          <a:stretch>
            <a:fillRect/>
          </a:stretch>
        </p:blipFill>
        <p:spPr>
          <a:xfrm>
            <a:off x="1925781" y="1521300"/>
            <a:ext cx="3973583" cy="2807208"/>
          </a:xfrm>
          <a:prstGeom prst="rect">
            <a:avLst/>
          </a:prstGeom>
          <a:ln>
            <a:solidFill>
              <a:srgbClr val="263D76"/>
            </a:solidFill>
          </a:ln>
        </p:spPr>
      </p:pic>
      <p:sp>
        <p:nvSpPr>
          <p:cNvPr id="8" name="TextBox 7">
            <a:extLst>
              <a:ext uri="{FF2B5EF4-FFF2-40B4-BE49-F238E27FC236}">
                <a16:creationId xmlns:a16="http://schemas.microsoft.com/office/drawing/2014/main" id="{5A7CC94E-FCB1-E64A-A2B9-BEA470D0FD91}"/>
              </a:ext>
            </a:extLst>
          </p:cNvPr>
          <p:cNvSpPr txBox="1"/>
          <p:nvPr/>
        </p:nvSpPr>
        <p:spPr>
          <a:xfrm>
            <a:off x="1806968" y="4471796"/>
            <a:ext cx="834043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83F74"/>
                </a:solidFill>
                <a:effectLst/>
                <a:uLnTx/>
                <a:uFillTx/>
                <a:latin typeface="Century Gothic" panose="020B0502020202020204" pitchFamily="34" charset="0"/>
                <a:ea typeface="+mn-ea"/>
                <a:cs typeface="+mn-cs"/>
              </a:rPr>
              <a:t>Researcher Kimberly </a:t>
            </a:r>
            <a:r>
              <a:rPr kumimoji="0" lang="en-US" sz="2400" b="0" i="0" u="none" strike="noStrike" kern="1200" cap="none" spc="0" normalizeH="0" baseline="0" noProof="0" dirty="0" err="1">
                <a:ln>
                  <a:noFill/>
                </a:ln>
                <a:solidFill>
                  <a:srgbClr val="283F74"/>
                </a:solidFill>
                <a:effectLst/>
                <a:uLnTx/>
                <a:uFillTx/>
                <a:latin typeface="Century Gothic" panose="020B0502020202020204" pitchFamily="34" charset="0"/>
                <a:ea typeface="+mn-ea"/>
                <a:cs typeface="+mn-cs"/>
              </a:rPr>
              <a:t>Schonert-Reichl</a:t>
            </a:r>
            <a:r>
              <a:rPr kumimoji="0" lang="en-US" sz="2400" b="0" i="0" u="none" strike="noStrike" kern="1200" cap="none" spc="0" normalizeH="0" baseline="0" noProof="0" dirty="0">
                <a:ln>
                  <a:noFill/>
                </a:ln>
                <a:solidFill>
                  <a:srgbClr val="283F74"/>
                </a:solidFill>
                <a:effectLst/>
                <a:uLnTx/>
                <a:uFillTx/>
                <a:latin typeface="Century Gothic" panose="020B0502020202020204" pitchFamily="34" charset="0"/>
                <a:ea typeface="+mn-ea"/>
                <a:cs typeface="+mn-cs"/>
              </a:rPr>
              <a:t> (University of British Columbia) urges educators to be aware of their own mindsets and to practice mental wellness exercises to reduce their stress levels.</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1EFF5E7F-4ED1-4024-90A7-6DC98E1F6E1A}"/>
              </a:ext>
            </a:extLst>
          </p:cNvPr>
          <p:cNvSpPr txBox="1"/>
          <p:nvPr/>
        </p:nvSpPr>
        <p:spPr>
          <a:xfrm>
            <a:off x="10253406" y="6559090"/>
            <a:ext cx="1816640" cy="246221"/>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srgbClr val="283F74"/>
                </a:solidFill>
                <a:effectLst/>
                <a:uLnTx/>
                <a:uFillTx/>
                <a:latin typeface="Calibri" panose="020F0502020204030204"/>
                <a:ea typeface="+mn-ea"/>
                <a:cs typeface="+mn-cs"/>
              </a:rPr>
              <a:t>©2020 </a:t>
            </a:r>
            <a:r>
              <a:rPr kumimoji="0" lang="en-US" sz="1000" b="0" i="0" u="none" strike="noStrike" kern="1200" cap="none" spc="0" normalizeH="0" baseline="0" noProof="0" dirty="0">
                <a:ln>
                  <a:noFill/>
                </a:ln>
                <a:solidFill>
                  <a:srgbClr val="283F74"/>
                </a:solidFill>
                <a:effectLst/>
                <a:uLnTx/>
                <a:uFillTx/>
                <a:latin typeface="Calibri" panose="020F0502020204030204"/>
                <a:ea typeface="+mn-ea"/>
                <a:cs typeface="+mn-cs"/>
              </a:rPr>
              <a:t>Pure Edge, Inc.</a:t>
            </a:r>
          </a:p>
        </p:txBody>
      </p:sp>
      <p:pic>
        <p:nvPicPr>
          <p:cNvPr id="14" name="Picture 13">
            <a:extLst>
              <a:ext uri="{FF2B5EF4-FFF2-40B4-BE49-F238E27FC236}">
                <a16:creationId xmlns:a16="http://schemas.microsoft.com/office/drawing/2014/main" id="{8CD19232-1654-4B59-AFA7-750E73FE40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61766" y="6144427"/>
            <a:ext cx="408280" cy="408280"/>
          </a:xfrm>
          <a:prstGeom prst="rect">
            <a:avLst/>
          </a:prstGeom>
        </p:spPr>
      </p:pic>
    </p:spTree>
    <p:extLst>
      <p:ext uri="{BB962C8B-B14F-4D97-AF65-F5344CB8AC3E}">
        <p14:creationId xmlns:p14="http://schemas.microsoft.com/office/powerpoint/2010/main" val="15150297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BEDBEC"/>
        </a:solidFill>
        <a:effectLst/>
      </p:bgPr>
    </p:bg>
    <p:spTree>
      <p:nvGrpSpPr>
        <p:cNvPr id="1" name=""/>
        <p:cNvGrpSpPr/>
        <p:nvPr/>
      </p:nvGrpSpPr>
      <p:grpSpPr>
        <a:xfrm>
          <a:off x="0" y="0"/>
          <a:ext cx="0" cy="0"/>
          <a:chOff x="0" y="0"/>
          <a:chExt cx="0" cy="0"/>
        </a:xfrm>
      </p:grpSpPr>
      <p:pic>
        <p:nvPicPr>
          <p:cNvPr id="7" name="Graphic 6" descr="Watering pot">
            <a:extLst>
              <a:ext uri="{FF2B5EF4-FFF2-40B4-BE49-F238E27FC236}">
                <a16:creationId xmlns:a16="http://schemas.microsoft.com/office/drawing/2014/main" id="{7DC46AD1-D679-4580-A6FD-7ABA52F18CC2}"/>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r="19534" b="26191"/>
          <a:stretch/>
        </p:blipFill>
        <p:spPr>
          <a:xfrm rot="354400">
            <a:off x="4913465" y="1451680"/>
            <a:ext cx="2052549" cy="1882763"/>
          </a:xfrm>
          <a:prstGeom prst="rect">
            <a:avLst/>
          </a:prstGeom>
        </p:spPr>
      </p:pic>
      <p:cxnSp>
        <p:nvCxnSpPr>
          <p:cNvPr id="8" name="Straight Connector 7">
            <a:extLst>
              <a:ext uri="{FF2B5EF4-FFF2-40B4-BE49-F238E27FC236}">
                <a16:creationId xmlns:a16="http://schemas.microsoft.com/office/drawing/2014/main" id="{1F81390B-9319-40A2-B8E8-F8D05EA19E11}"/>
              </a:ext>
            </a:extLst>
          </p:cNvPr>
          <p:cNvCxnSpPr>
            <a:cxnSpLocks/>
          </p:cNvCxnSpPr>
          <p:nvPr/>
        </p:nvCxnSpPr>
        <p:spPr>
          <a:xfrm>
            <a:off x="3364511" y="6207217"/>
            <a:ext cx="4836236" cy="0"/>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9" name="Graphic 8" descr="Plant">
            <a:extLst>
              <a:ext uri="{FF2B5EF4-FFF2-40B4-BE49-F238E27FC236}">
                <a16:creationId xmlns:a16="http://schemas.microsoft.com/office/drawing/2014/main" id="{72108CEF-0C1E-424D-A7DA-5EC50A8449D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71016" y="4500743"/>
            <a:ext cx="1839233" cy="1839233"/>
          </a:xfrm>
          <a:prstGeom prst="rect">
            <a:avLst/>
          </a:prstGeom>
        </p:spPr>
      </p:pic>
      <p:pic>
        <p:nvPicPr>
          <p:cNvPr id="10" name="Graphic 9" descr="Water">
            <a:extLst>
              <a:ext uri="{FF2B5EF4-FFF2-40B4-BE49-F238E27FC236}">
                <a16:creationId xmlns:a16="http://schemas.microsoft.com/office/drawing/2014/main" id="{C860FD12-D903-4679-BA3E-88DDAE065CD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025075" y="3665646"/>
            <a:ext cx="279400" cy="279400"/>
          </a:xfrm>
          <a:prstGeom prst="rect">
            <a:avLst/>
          </a:prstGeom>
        </p:spPr>
      </p:pic>
      <p:pic>
        <p:nvPicPr>
          <p:cNvPr id="11" name="Graphic 10" descr="Water">
            <a:extLst>
              <a:ext uri="{FF2B5EF4-FFF2-40B4-BE49-F238E27FC236}">
                <a16:creationId xmlns:a16="http://schemas.microsoft.com/office/drawing/2014/main" id="{21F56EFF-761F-4A73-BBED-6FF95A385BE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737080">
            <a:off x="6938870" y="2994278"/>
            <a:ext cx="279400" cy="279400"/>
          </a:xfrm>
          <a:prstGeom prst="rect">
            <a:avLst/>
          </a:prstGeom>
        </p:spPr>
      </p:pic>
      <p:pic>
        <p:nvPicPr>
          <p:cNvPr id="12" name="Graphic 11" descr="Water">
            <a:extLst>
              <a:ext uri="{FF2B5EF4-FFF2-40B4-BE49-F238E27FC236}">
                <a16:creationId xmlns:a16="http://schemas.microsoft.com/office/drawing/2014/main" id="{D1A78670-8991-4F99-84A8-8D467C47326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089769" y="3312427"/>
            <a:ext cx="279400" cy="279400"/>
          </a:xfrm>
          <a:prstGeom prst="rect">
            <a:avLst/>
          </a:prstGeom>
        </p:spPr>
      </p:pic>
      <p:pic>
        <p:nvPicPr>
          <p:cNvPr id="14" name="Graphic 13" descr="Water">
            <a:extLst>
              <a:ext uri="{FF2B5EF4-FFF2-40B4-BE49-F238E27FC236}">
                <a16:creationId xmlns:a16="http://schemas.microsoft.com/office/drawing/2014/main" id="{ADEE0298-B020-4BC0-84E4-AACA71C83B6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672495" y="3524260"/>
            <a:ext cx="279400" cy="279400"/>
          </a:xfrm>
          <a:prstGeom prst="rect">
            <a:avLst/>
          </a:prstGeom>
        </p:spPr>
      </p:pic>
      <p:pic>
        <p:nvPicPr>
          <p:cNvPr id="15" name="Graphic 14" descr="Water">
            <a:extLst>
              <a:ext uri="{FF2B5EF4-FFF2-40B4-BE49-F238E27FC236}">
                <a16:creationId xmlns:a16="http://schemas.microsoft.com/office/drawing/2014/main" id="{CF0F5A96-D643-4775-8A1F-D16C2196B07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845008" y="3746324"/>
            <a:ext cx="279400" cy="279400"/>
          </a:xfrm>
          <a:prstGeom prst="rect">
            <a:avLst/>
          </a:prstGeom>
        </p:spPr>
      </p:pic>
      <p:pic>
        <p:nvPicPr>
          <p:cNvPr id="16" name="Graphic 15" descr="Water">
            <a:extLst>
              <a:ext uri="{FF2B5EF4-FFF2-40B4-BE49-F238E27FC236}">
                <a16:creationId xmlns:a16="http://schemas.microsoft.com/office/drawing/2014/main" id="{FDF5C4DC-D30A-4AC7-B6DE-C67BA495669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764791">
            <a:off x="6872389" y="3383564"/>
            <a:ext cx="279400" cy="279400"/>
          </a:xfrm>
          <a:prstGeom prst="rect">
            <a:avLst/>
          </a:prstGeom>
        </p:spPr>
      </p:pic>
      <p:pic>
        <p:nvPicPr>
          <p:cNvPr id="17" name="Graphic 16" descr="Water">
            <a:extLst>
              <a:ext uri="{FF2B5EF4-FFF2-40B4-BE49-F238E27FC236}">
                <a16:creationId xmlns:a16="http://schemas.microsoft.com/office/drawing/2014/main" id="{D4DC83BB-BAD8-43F5-AB9C-B388FBCBBC5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894133">
            <a:off x="6692899" y="3235969"/>
            <a:ext cx="297001" cy="279400"/>
          </a:xfrm>
          <a:prstGeom prst="rect">
            <a:avLst/>
          </a:prstGeom>
        </p:spPr>
      </p:pic>
      <p:pic>
        <p:nvPicPr>
          <p:cNvPr id="18" name="Graphic 17" descr="Water">
            <a:extLst>
              <a:ext uri="{FF2B5EF4-FFF2-40B4-BE49-F238E27FC236}">
                <a16:creationId xmlns:a16="http://schemas.microsoft.com/office/drawing/2014/main" id="{403B457F-DEB2-4D25-90FA-2CE48B65EF1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288302" y="3706005"/>
            <a:ext cx="279400" cy="279400"/>
          </a:xfrm>
          <a:prstGeom prst="rect">
            <a:avLst/>
          </a:prstGeom>
        </p:spPr>
      </p:pic>
      <p:sp>
        <p:nvSpPr>
          <p:cNvPr id="19" name="Rectangle 18">
            <a:extLst>
              <a:ext uri="{FF2B5EF4-FFF2-40B4-BE49-F238E27FC236}">
                <a16:creationId xmlns:a16="http://schemas.microsoft.com/office/drawing/2014/main" id="{3E67F907-442D-4713-BE5B-6A14082303B8}"/>
              </a:ext>
            </a:extLst>
          </p:cNvPr>
          <p:cNvSpPr/>
          <p:nvPr/>
        </p:nvSpPr>
        <p:spPr>
          <a:xfrm>
            <a:off x="902288" y="357613"/>
            <a:ext cx="10387424" cy="144655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283F74"/>
                </a:solidFill>
                <a:effectLst/>
                <a:uLnTx/>
                <a:uFillTx/>
                <a:latin typeface="Antipasto" charset="0"/>
                <a:ea typeface="Antipasto" charset="0"/>
                <a:cs typeface="Antipasto" charset="0"/>
              </a:rPr>
              <a:t>In order to have an impact on others, you must first have an impact on yourself.</a:t>
            </a:r>
          </a:p>
        </p:txBody>
      </p:sp>
      <p:pic>
        <p:nvPicPr>
          <p:cNvPr id="20" name="Graphic 19" descr="Water">
            <a:extLst>
              <a:ext uri="{FF2B5EF4-FFF2-40B4-BE49-F238E27FC236}">
                <a16:creationId xmlns:a16="http://schemas.microsoft.com/office/drawing/2014/main" id="{1E26FF3D-3008-4E2E-BB33-20CDF4D67F1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012083" y="3963674"/>
            <a:ext cx="279400" cy="279400"/>
          </a:xfrm>
          <a:prstGeom prst="rect">
            <a:avLst/>
          </a:prstGeom>
        </p:spPr>
      </p:pic>
      <p:pic>
        <p:nvPicPr>
          <p:cNvPr id="21" name="Graphic 20" descr="Water">
            <a:extLst>
              <a:ext uri="{FF2B5EF4-FFF2-40B4-BE49-F238E27FC236}">
                <a16:creationId xmlns:a16="http://schemas.microsoft.com/office/drawing/2014/main" id="{4CAD7613-7CB2-41DA-B0EF-FEFB5C8647A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197141" y="4066906"/>
            <a:ext cx="292100" cy="292100"/>
          </a:xfrm>
          <a:prstGeom prst="rect">
            <a:avLst/>
          </a:prstGeom>
        </p:spPr>
      </p:pic>
      <p:pic>
        <p:nvPicPr>
          <p:cNvPr id="22" name="Graphic 21" descr="Water">
            <a:extLst>
              <a:ext uri="{FF2B5EF4-FFF2-40B4-BE49-F238E27FC236}">
                <a16:creationId xmlns:a16="http://schemas.microsoft.com/office/drawing/2014/main" id="{DF30AB94-CDE6-4E1D-A914-5B5B6114689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917741" y="4240031"/>
            <a:ext cx="279400" cy="279400"/>
          </a:xfrm>
          <a:prstGeom prst="rect">
            <a:avLst/>
          </a:prstGeom>
        </p:spPr>
      </p:pic>
      <p:pic>
        <p:nvPicPr>
          <p:cNvPr id="23" name="Graphic 22" descr="Water">
            <a:extLst>
              <a:ext uri="{FF2B5EF4-FFF2-40B4-BE49-F238E27FC236}">
                <a16:creationId xmlns:a16="http://schemas.microsoft.com/office/drawing/2014/main" id="{BCFDFC90-7A12-4910-BF03-BB8B07841A1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705308" y="4081703"/>
            <a:ext cx="279400" cy="279400"/>
          </a:xfrm>
          <a:prstGeom prst="rect">
            <a:avLst/>
          </a:prstGeom>
        </p:spPr>
      </p:pic>
      <p:pic>
        <p:nvPicPr>
          <p:cNvPr id="24" name="Graphic 23" descr="Water">
            <a:extLst>
              <a:ext uri="{FF2B5EF4-FFF2-40B4-BE49-F238E27FC236}">
                <a16:creationId xmlns:a16="http://schemas.microsoft.com/office/drawing/2014/main" id="{1ECCF157-47F2-452D-82E7-D186D8467CD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197141" y="4428610"/>
            <a:ext cx="279400" cy="279400"/>
          </a:xfrm>
          <a:prstGeom prst="rect">
            <a:avLst/>
          </a:prstGeom>
        </p:spPr>
      </p:pic>
      <p:sp>
        <p:nvSpPr>
          <p:cNvPr id="25" name="TextBox 24">
            <a:extLst>
              <a:ext uri="{FF2B5EF4-FFF2-40B4-BE49-F238E27FC236}">
                <a16:creationId xmlns:a16="http://schemas.microsoft.com/office/drawing/2014/main" id="{A01F0B85-D9A4-46A6-BF13-2528E98B6B48}"/>
              </a:ext>
            </a:extLst>
          </p:cNvPr>
          <p:cNvSpPr txBox="1"/>
          <p:nvPr/>
        </p:nvSpPr>
        <p:spPr>
          <a:xfrm>
            <a:off x="10253406" y="6559090"/>
            <a:ext cx="1816640" cy="246221"/>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srgbClr val="283F74"/>
                </a:solidFill>
                <a:effectLst/>
                <a:uLnTx/>
                <a:uFillTx/>
                <a:latin typeface="Calibri" panose="020F0502020204030204"/>
                <a:ea typeface="+mn-ea"/>
                <a:cs typeface="+mn-cs"/>
              </a:rPr>
              <a:t>©2020 </a:t>
            </a:r>
            <a:r>
              <a:rPr kumimoji="0" lang="en-US" sz="1000" b="0" i="0" u="none" strike="noStrike" kern="1200" cap="none" spc="0" normalizeH="0" baseline="0" noProof="0" dirty="0">
                <a:ln>
                  <a:noFill/>
                </a:ln>
                <a:solidFill>
                  <a:srgbClr val="283F74"/>
                </a:solidFill>
                <a:effectLst/>
                <a:uLnTx/>
                <a:uFillTx/>
                <a:latin typeface="Calibri" panose="020F0502020204030204"/>
                <a:ea typeface="+mn-ea"/>
                <a:cs typeface="+mn-cs"/>
              </a:rPr>
              <a:t>Pure Edge, Inc.</a:t>
            </a:r>
          </a:p>
        </p:txBody>
      </p:sp>
      <p:pic>
        <p:nvPicPr>
          <p:cNvPr id="26" name="Picture 25">
            <a:extLst>
              <a:ext uri="{FF2B5EF4-FFF2-40B4-BE49-F238E27FC236}">
                <a16:creationId xmlns:a16="http://schemas.microsoft.com/office/drawing/2014/main" id="{D69D51B6-028E-4C86-B1DE-3E3465811E1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661766" y="6144427"/>
            <a:ext cx="408280" cy="408280"/>
          </a:xfrm>
          <a:prstGeom prst="rect">
            <a:avLst/>
          </a:prstGeom>
        </p:spPr>
      </p:pic>
    </p:spTree>
    <p:extLst>
      <p:ext uri="{BB962C8B-B14F-4D97-AF65-F5344CB8AC3E}">
        <p14:creationId xmlns:p14="http://schemas.microsoft.com/office/powerpoint/2010/main" val="1783269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BEDBEC"/>
        </a:solidFill>
        <a:effectLst/>
      </p:bgPr>
    </p:bg>
    <p:spTree>
      <p:nvGrpSpPr>
        <p:cNvPr id="1" name=""/>
        <p:cNvGrpSpPr/>
        <p:nvPr/>
      </p:nvGrpSpPr>
      <p:grpSpPr>
        <a:xfrm>
          <a:off x="0" y="0"/>
          <a:ext cx="0" cy="0"/>
          <a:chOff x="0" y="0"/>
          <a:chExt cx="0" cy="0"/>
        </a:xfrm>
      </p:grpSpPr>
      <p:pic>
        <p:nvPicPr>
          <p:cNvPr id="8" name="Picture 7" descr="A person looking at the camera&#10;&#10;Description automatically generated">
            <a:extLst>
              <a:ext uri="{FF2B5EF4-FFF2-40B4-BE49-F238E27FC236}">
                <a16:creationId xmlns:a16="http://schemas.microsoft.com/office/drawing/2014/main" id="{47BE861E-C85C-457B-8001-5A9600D48D25}"/>
              </a:ext>
            </a:extLst>
          </p:cNvPr>
          <p:cNvPicPr>
            <a:picLocks noChangeAspect="1"/>
          </p:cNvPicPr>
          <p:nvPr/>
        </p:nvPicPr>
        <p:blipFill>
          <a:blip r:embed="rId3"/>
          <a:stretch>
            <a:fillRect/>
          </a:stretch>
        </p:blipFill>
        <p:spPr>
          <a:xfrm>
            <a:off x="4180705" y="2034100"/>
            <a:ext cx="3830589" cy="3364992"/>
          </a:xfrm>
          <a:prstGeom prst="rect">
            <a:avLst/>
          </a:prstGeom>
        </p:spPr>
      </p:pic>
      <p:pic>
        <p:nvPicPr>
          <p:cNvPr id="9" name="Picture 8" descr="A person posing for the camera&#10;&#10;Description automatically generated">
            <a:extLst>
              <a:ext uri="{FF2B5EF4-FFF2-40B4-BE49-F238E27FC236}">
                <a16:creationId xmlns:a16="http://schemas.microsoft.com/office/drawing/2014/main" id="{A9D299CB-5154-407E-A47E-6C719CAD823F}"/>
              </a:ext>
            </a:extLst>
          </p:cNvPr>
          <p:cNvPicPr>
            <a:picLocks noChangeAspect="1"/>
          </p:cNvPicPr>
          <p:nvPr/>
        </p:nvPicPr>
        <p:blipFill>
          <a:blip r:embed="rId4"/>
          <a:stretch>
            <a:fillRect/>
          </a:stretch>
        </p:blipFill>
        <p:spPr>
          <a:xfrm>
            <a:off x="7864722" y="2034100"/>
            <a:ext cx="3851752" cy="3364992"/>
          </a:xfrm>
          <a:prstGeom prst="rect">
            <a:avLst/>
          </a:prstGeom>
        </p:spPr>
      </p:pic>
      <p:pic>
        <p:nvPicPr>
          <p:cNvPr id="10" name="Picture 9" descr="A picture containing person, indoor, cake, wearing&#10;&#10;Description automatically generated">
            <a:extLst>
              <a:ext uri="{FF2B5EF4-FFF2-40B4-BE49-F238E27FC236}">
                <a16:creationId xmlns:a16="http://schemas.microsoft.com/office/drawing/2014/main" id="{50FB0202-7479-4FF9-9157-6B989F7A586D}"/>
              </a:ext>
            </a:extLst>
          </p:cNvPr>
          <p:cNvPicPr>
            <a:picLocks noChangeAspect="1"/>
          </p:cNvPicPr>
          <p:nvPr/>
        </p:nvPicPr>
        <p:blipFill>
          <a:blip r:embed="rId5"/>
          <a:stretch>
            <a:fillRect/>
          </a:stretch>
        </p:blipFill>
        <p:spPr>
          <a:xfrm>
            <a:off x="531394" y="2034100"/>
            <a:ext cx="3280130" cy="3365328"/>
          </a:xfrm>
          <a:prstGeom prst="rect">
            <a:avLst/>
          </a:prstGeom>
        </p:spPr>
      </p:pic>
      <p:grpSp>
        <p:nvGrpSpPr>
          <p:cNvPr id="17" name="Group 16">
            <a:extLst>
              <a:ext uri="{FF2B5EF4-FFF2-40B4-BE49-F238E27FC236}">
                <a16:creationId xmlns:a16="http://schemas.microsoft.com/office/drawing/2014/main" id="{C08F86B2-C927-1442-8591-2E4A7AB63540}"/>
              </a:ext>
            </a:extLst>
          </p:cNvPr>
          <p:cNvGrpSpPr/>
          <p:nvPr/>
        </p:nvGrpSpPr>
        <p:grpSpPr>
          <a:xfrm>
            <a:off x="930719" y="378724"/>
            <a:ext cx="2696902" cy="1632730"/>
            <a:chOff x="930719" y="378724"/>
            <a:chExt cx="2696902" cy="1632730"/>
          </a:xfrm>
        </p:grpSpPr>
        <p:pic>
          <p:nvPicPr>
            <p:cNvPr id="3" name="Graphic 2" descr="Heart">
              <a:extLst>
                <a:ext uri="{FF2B5EF4-FFF2-40B4-BE49-F238E27FC236}">
                  <a16:creationId xmlns:a16="http://schemas.microsoft.com/office/drawing/2014/main" id="{6EA5B085-F34C-2A4D-8324-816C0E27386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476231" y="378724"/>
              <a:ext cx="1632730" cy="1632730"/>
            </a:xfrm>
            <a:prstGeom prst="rect">
              <a:avLst/>
            </a:prstGeom>
          </p:spPr>
        </p:pic>
        <p:sp>
          <p:nvSpPr>
            <p:cNvPr id="6" name="Rectangle 5">
              <a:extLst>
                <a:ext uri="{FF2B5EF4-FFF2-40B4-BE49-F238E27FC236}">
                  <a16:creationId xmlns:a16="http://schemas.microsoft.com/office/drawing/2014/main" id="{8A349E03-323C-694A-9983-0320CEAED57D}"/>
                </a:ext>
              </a:extLst>
            </p:cNvPr>
            <p:cNvSpPr/>
            <p:nvPr/>
          </p:nvSpPr>
          <p:spPr>
            <a:xfrm>
              <a:off x="930719" y="687257"/>
              <a:ext cx="2696902" cy="1015663"/>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283F74"/>
                  </a:solidFill>
                  <a:effectLst/>
                  <a:uLnTx/>
                  <a:uFillTx/>
                  <a:latin typeface="Beyond The Mountains" pitchFamily="50" charset="0"/>
                  <a:ea typeface="Antipasto" charset="0"/>
                  <a:cs typeface="Antipasto" charset="0"/>
                </a:rPr>
                <a:t>Breathe</a:t>
              </a:r>
              <a:endParaRPr kumimoji="0" lang="en-US" sz="6000" b="0" i="0" u="none" strike="noStrike" kern="1200" cap="none" spc="0" normalizeH="0" baseline="0" noProof="0" dirty="0">
                <a:ln>
                  <a:noFill/>
                </a:ln>
                <a:solidFill>
                  <a:srgbClr val="283F74"/>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1EE701B7-C001-0F45-8E51-0ABFE422B65E}"/>
              </a:ext>
            </a:extLst>
          </p:cNvPr>
          <p:cNvGrpSpPr/>
          <p:nvPr/>
        </p:nvGrpSpPr>
        <p:grpSpPr>
          <a:xfrm>
            <a:off x="5306053" y="378724"/>
            <a:ext cx="1800128" cy="1632730"/>
            <a:chOff x="5306053" y="378724"/>
            <a:chExt cx="1800128" cy="1632730"/>
          </a:xfrm>
        </p:grpSpPr>
        <p:pic>
          <p:nvPicPr>
            <p:cNvPr id="15" name="Graphic 14" descr="Heart">
              <a:extLst>
                <a:ext uri="{FF2B5EF4-FFF2-40B4-BE49-F238E27FC236}">
                  <a16:creationId xmlns:a16="http://schemas.microsoft.com/office/drawing/2014/main" id="{A2B2C827-E250-CC4D-AC80-E9203C7A1E8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473451" y="378724"/>
              <a:ext cx="1632730" cy="1632730"/>
            </a:xfrm>
            <a:prstGeom prst="rect">
              <a:avLst/>
            </a:prstGeom>
          </p:spPr>
        </p:pic>
        <p:sp>
          <p:nvSpPr>
            <p:cNvPr id="18" name="Rectangle 17">
              <a:extLst>
                <a:ext uri="{FF2B5EF4-FFF2-40B4-BE49-F238E27FC236}">
                  <a16:creationId xmlns:a16="http://schemas.microsoft.com/office/drawing/2014/main" id="{C07C0499-EE6C-A144-99C5-DE86A72382A6}"/>
                </a:ext>
              </a:extLst>
            </p:cNvPr>
            <p:cNvSpPr/>
            <p:nvPr/>
          </p:nvSpPr>
          <p:spPr>
            <a:xfrm>
              <a:off x="5306053" y="687256"/>
              <a:ext cx="1744388" cy="1015663"/>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283F74"/>
                  </a:solidFill>
                  <a:effectLst/>
                  <a:uLnTx/>
                  <a:uFillTx/>
                  <a:latin typeface="Beyond The Mountains" pitchFamily="50" charset="0"/>
                  <a:ea typeface="Antipasto" charset="0"/>
                  <a:cs typeface="Antipasto" charset="0"/>
                </a:rPr>
                <a:t>Move</a:t>
              </a:r>
              <a:endParaRPr kumimoji="0" lang="en-US" sz="6000" b="0" i="0" u="none" strike="noStrike" kern="1200" cap="none" spc="0" normalizeH="0" baseline="0" noProof="0" dirty="0">
                <a:ln>
                  <a:noFill/>
                </a:ln>
                <a:solidFill>
                  <a:srgbClr val="283F74"/>
                </a:solidFill>
                <a:effectLst/>
                <a:uLnTx/>
                <a:uFillTx/>
                <a:latin typeface="Calibri" panose="020F0502020204030204"/>
                <a:ea typeface="+mn-ea"/>
                <a:cs typeface="+mn-cs"/>
              </a:endParaRPr>
            </a:p>
          </p:txBody>
        </p:sp>
      </p:grpSp>
      <p:grpSp>
        <p:nvGrpSpPr>
          <p:cNvPr id="21" name="Group 20">
            <a:extLst>
              <a:ext uri="{FF2B5EF4-FFF2-40B4-BE49-F238E27FC236}">
                <a16:creationId xmlns:a16="http://schemas.microsoft.com/office/drawing/2014/main" id="{6BFDD08A-10A9-4F46-A3CD-29FB4AE76808}"/>
              </a:ext>
            </a:extLst>
          </p:cNvPr>
          <p:cNvGrpSpPr/>
          <p:nvPr/>
        </p:nvGrpSpPr>
        <p:grpSpPr>
          <a:xfrm>
            <a:off x="9083039" y="378724"/>
            <a:ext cx="1632730" cy="1632730"/>
            <a:chOff x="9083039" y="378724"/>
            <a:chExt cx="1632730" cy="1632730"/>
          </a:xfrm>
        </p:grpSpPr>
        <p:pic>
          <p:nvPicPr>
            <p:cNvPr id="16" name="Graphic 15" descr="Heart">
              <a:extLst>
                <a:ext uri="{FF2B5EF4-FFF2-40B4-BE49-F238E27FC236}">
                  <a16:creationId xmlns:a16="http://schemas.microsoft.com/office/drawing/2014/main" id="{AB8D3150-2F07-AA43-958E-656E18C8C8A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083039" y="378724"/>
              <a:ext cx="1632730" cy="1632730"/>
            </a:xfrm>
            <a:prstGeom prst="rect">
              <a:avLst/>
            </a:prstGeom>
          </p:spPr>
        </p:pic>
        <p:sp>
          <p:nvSpPr>
            <p:cNvPr id="20" name="Rectangle 19">
              <a:extLst>
                <a:ext uri="{FF2B5EF4-FFF2-40B4-BE49-F238E27FC236}">
                  <a16:creationId xmlns:a16="http://schemas.microsoft.com/office/drawing/2014/main" id="{B688C1FE-9E9C-B84E-8C84-24E8413D6193}"/>
                </a:ext>
              </a:extLst>
            </p:cNvPr>
            <p:cNvSpPr/>
            <p:nvPr/>
          </p:nvSpPr>
          <p:spPr>
            <a:xfrm>
              <a:off x="9098029" y="687256"/>
              <a:ext cx="1436034" cy="1015663"/>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283F74"/>
                  </a:solidFill>
                  <a:effectLst/>
                  <a:uLnTx/>
                  <a:uFillTx/>
                  <a:latin typeface="Beyond The Mountains" pitchFamily="50" charset="0"/>
                  <a:ea typeface="Antipasto" charset="0"/>
                  <a:cs typeface="Antipasto" charset="0"/>
                </a:rPr>
                <a:t>Rest</a:t>
              </a:r>
              <a:endParaRPr kumimoji="0" lang="en-US" sz="6000" b="0" i="0" u="none" strike="noStrike" kern="1200" cap="none" spc="0" normalizeH="0" baseline="0" noProof="0" dirty="0">
                <a:ln>
                  <a:noFill/>
                </a:ln>
                <a:solidFill>
                  <a:srgbClr val="283F74"/>
                </a:solidFill>
                <a:effectLst/>
                <a:uLnTx/>
                <a:uFillTx/>
                <a:latin typeface="Calibri" panose="020F0502020204030204"/>
                <a:ea typeface="+mn-ea"/>
                <a:cs typeface="+mn-cs"/>
              </a:endParaRPr>
            </a:p>
          </p:txBody>
        </p:sp>
      </p:grpSp>
      <p:sp>
        <p:nvSpPr>
          <p:cNvPr id="24" name="TextBox 23">
            <a:extLst>
              <a:ext uri="{FF2B5EF4-FFF2-40B4-BE49-F238E27FC236}">
                <a16:creationId xmlns:a16="http://schemas.microsoft.com/office/drawing/2014/main" id="{890232C4-5CF5-4649-A1ED-F96046A2E94B}"/>
              </a:ext>
            </a:extLst>
          </p:cNvPr>
          <p:cNvSpPr txBox="1"/>
          <p:nvPr/>
        </p:nvSpPr>
        <p:spPr>
          <a:xfrm>
            <a:off x="10253406" y="6559090"/>
            <a:ext cx="1816640" cy="246221"/>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srgbClr val="283F74"/>
                </a:solidFill>
                <a:effectLst/>
                <a:uLnTx/>
                <a:uFillTx/>
                <a:latin typeface="Calibri" panose="020F0502020204030204"/>
                <a:ea typeface="+mn-ea"/>
                <a:cs typeface="+mn-cs"/>
              </a:rPr>
              <a:t>©2020 </a:t>
            </a:r>
            <a:r>
              <a:rPr kumimoji="0" lang="en-US" sz="1000" b="0" i="0" u="none" strike="noStrike" kern="1200" cap="none" spc="0" normalizeH="0" baseline="0" noProof="0" dirty="0">
                <a:ln>
                  <a:noFill/>
                </a:ln>
                <a:solidFill>
                  <a:srgbClr val="283F74"/>
                </a:solidFill>
                <a:effectLst/>
                <a:uLnTx/>
                <a:uFillTx/>
                <a:latin typeface="Calibri" panose="020F0502020204030204"/>
                <a:ea typeface="+mn-ea"/>
                <a:cs typeface="+mn-cs"/>
              </a:rPr>
              <a:t>Pure Edge, Inc.</a:t>
            </a:r>
          </a:p>
        </p:txBody>
      </p:sp>
      <p:pic>
        <p:nvPicPr>
          <p:cNvPr id="25" name="Picture 24">
            <a:extLst>
              <a:ext uri="{FF2B5EF4-FFF2-40B4-BE49-F238E27FC236}">
                <a16:creationId xmlns:a16="http://schemas.microsoft.com/office/drawing/2014/main" id="{9DE85C93-5293-4E12-A722-708206E53C1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661766" y="6144427"/>
            <a:ext cx="408280" cy="408280"/>
          </a:xfrm>
          <a:prstGeom prst="rect">
            <a:avLst/>
          </a:prstGeom>
        </p:spPr>
      </p:pic>
    </p:spTree>
    <p:extLst>
      <p:ext uri="{BB962C8B-B14F-4D97-AF65-F5344CB8AC3E}">
        <p14:creationId xmlns:p14="http://schemas.microsoft.com/office/powerpoint/2010/main" val="17716054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BEDBEC"/>
        </a:soli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DB11BBF0-1016-413D-9095-2DAF21A4CB79}"/>
              </a:ext>
            </a:extLst>
          </p:cNvPr>
          <p:cNvCxnSpPr>
            <a:cxnSpLocks/>
          </p:cNvCxnSpPr>
          <p:nvPr/>
        </p:nvCxnSpPr>
        <p:spPr>
          <a:xfrm>
            <a:off x="2889849" y="1793358"/>
            <a:ext cx="6392174"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623AC2C8-FAED-4620-A92B-AE1E126541F3}"/>
              </a:ext>
            </a:extLst>
          </p:cNvPr>
          <p:cNvCxnSpPr>
            <a:cxnSpLocks/>
          </p:cNvCxnSpPr>
          <p:nvPr/>
        </p:nvCxnSpPr>
        <p:spPr>
          <a:xfrm>
            <a:off x="2889849" y="5857875"/>
            <a:ext cx="6392174"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C4CCF4F1-B79C-43F2-B62A-E8996EAEB9D4}"/>
              </a:ext>
            </a:extLst>
          </p:cNvPr>
          <p:cNvSpPr txBox="1"/>
          <p:nvPr/>
        </p:nvSpPr>
        <p:spPr>
          <a:xfrm>
            <a:off x="1295188" y="1638883"/>
            <a:ext cx="8602745" cy="2954655"/>
          </a:xfrm>
          <a:prstGeom prst="rect">
            <a:avLst/>
          </a:prstGeom>
          <a:noFill/>
        </p:spPr>
        <p:txBody>
          <a:bodyPr wrap="square" rtlCol="0">
            <a:spAutoFit/>
          </a:bodyPr>
          <a:lstStyle/>
          <a:p>
            <a:pPr marL="342892" marR="0" lvl="1" indent="0" algn="l" defTabSz="685800" rtl="0" eaLnBrk="1" fontAlgn="auto" latinLnBrk="0" hangingPunct="1">
              <a:lnSpc>
                <a:spcPct val="100000"/>
              </a:lnSpc>
              <a:spcBef>
                <a:spcPts val="0"/>
              </a:spcBef>
              <a:spcAft>
                <a:spcPts val="0"/>
              </a:spcAft>
              <a:buClrTx/>
              <a:buSzTx/>
              <a:buFontTx/>
              <a:buNone/>
              <a:tabLst/>
              <a:defRPr/>
            </a:pPr>
            <a:r>
              <a:rPr kumimoji="0" lang="en-US" sz="15000" b="1" i="0" u="none" strike="noStrike" kern="1200" cap="none" spc="0" normalizeH="0" baseline="0" noProof="0" dirty="0">
                <a:ln>
                  <a:noFill/>
                </a:ln>
                <a:solidFill>
                  <a:srgbClr val="009900"/>
                </a:solidFill>
                <a:effectLst/>
                <a:uLnTx/>
                <a:uFillTx/>
                <a:latin typeface="Freestyle Script" panose="030804020302050B0404" pitchFamily="66" charset="0"/>
                <a:ea typeface="+mn-ea"/>
                <a:cs typeface="+mn-cs"/>
              </a:rPr>
              <a:t>Respond</a:t>
            </a:r>
          </a:p>
          <a:p>
            <a:pPr marL="600060" marR="0" lvl="1" indent="-257168" algn="l" defTabSz="685800" rtl="0" eaLnBrk="1" fontAlgn="auto" latinLnBrk="0" hangingPunct="1">
              <a:lnSpc>
                <a:spcPct val="100000"/>
              </a:lnSpc>
              <a:spcBef>
                <a:spcPts val="0"/>
              </a:spcBef>
              <a:spcAft>
                <a:spcPts val="0"/>
              </a:spcAft>
              <a:buClrTx/>
              <a:buSzTx/>
              <a:buFont typeface="Arial" charset="0"/>
              <a:buChar char="•"/>
              <a:tabLst/>
              <a:defRPr/>
            </a:pPr>
            <a:endParaRPr kumimoji="0" lang="en-US"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600060" marR="0" lvl="1" indent="-257168" algn="l" defTabSz="685800" rtl="0" eaLnBrk="1" fontAlgn="auto" latinLnBrk="0" hangingPunct="1">
              <a:lnSpc>
                <a:spcPct val="100000"/>
              </a:lnSpc>
              <a:spcBef>
                <a:spcPts val="0"/>
              </a:spcBef>
              <a:spcAft>
                <a:spcPts val="0"/>
              </a:spcAft>
              <a:buClrTx/>
              <a:buSzTx/>
              <a:buFont typeface="Arial" charset="0"/>
              <a:buChar char="•"/>
              <a:tabLst/>
              <a:defRPr/>
            </a:pPr>
            <a:endParaRPr kumimoji="0" lang="en-US"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 name="Rectangle 12">
            <a:extLst>
              <a:ext uri="{FF2B5EF4-FFF2-40B4-BE49-F238E27FC236}">
                <a16:creationId xmlns:a16="http://schemas.microsoft.com/office/drawing/2014/main" id="{DBA6B581-D118-4228-ABCE-47D22FFF672A}"/>
              </a:ext>
            </a:extLst>
          </p:cNvPr>
          <p:cNvSpPr/>
          <p:nvPr/>
        </p:nvSpPr>
        <p:spPr>
          <a:xfrm>
            <a:off x="5592627" y="3250948"/>
            <a:ext cx="1042273" cy="584775"/>
          </a:xfrm>
          <a:prstGeom prst="rect">
            <a:avLst/>
          </a:prstGeom>
        </p:spPr>
        <p:txBody>
          <a:bodyPr wrap="none">
            <a:spAutoFit/>
          </a:bodyPr>
          <a:lstStyle/>
          <a:p>
            <a:pPr marL="342892" marR="0" lvl="1" indent="0" algn="l" defTabSz="6858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83F74"/>
                </a:solidFill>
                <a:effectLst/>
                <a:uLnTx/>
                <a:uFillTx/>
                <a:latin typeface="Century Gothic" panose="020B0502020202020204" pitchFamily="34" charset="0"/>
                <a:ea typeface="+mn-ea"/>
                <a:cs typeface="+mn-cs"/>
              </a:rPr>
              <a:t>Vs</a:t>
            </a:r>
            <a:r>
              <a:rPr kumimoji="0" lang="en-US" sz="1800" b="0" i="0" u="none" strike="noStrike" kern="1200" cap="none" spc="0" normalizeH="0" baseline="0" noProof="0" dirty="0">
                <a:ln>
                  <a:noFill/>
                </a:ln>
                <a:solidFill>
                  <a:srgbClr val="283F74"/>
                </a:solidFill>
                <a:effectLst/>
                <a:uLnTx/>
                <a:uFillTx/>
                <a:latin typeface="Century Gothic" panose="020B0502020202020204" pitchFamily="34" charset="0"/>
                <a:ea typeface="+mn-ea"/>
                <a:cs typeface="+mn-cs"/>
              </a:rPr>
              <a:t>.</a:t>
            </a:r>
          </a:p>
        </p:txBody>
      </p:sp>
      <p:sp>
        <p:nvSpPr>
          <p:cNvPr id="16" name="Star: 16 Points 15">
            <a:extLst>
              <a:ext uri="{FF2B5EF4-FFF2-40B4-BE49-F238E27FC236}">
                <a16:creationId xmlns:a16="http://schemas.microsoft.com/office/drawing/2014/main" id="{62671E15-0CAA-41D3-94DA-E14A9A3E1B02}"/>
              </a:ext>
            </a:extLst>
          </p:cNvPr>
          <p:cNvSpPr/>
          <p:nvPr/>
        </p:nvSpPr>
        <p:spPr>
          <a:xfrm>
            <a:off x="6549720" y="4054522"/>
            <a:ext cx="3886200" cy="1643607"/>
          </a:xfrm>
          <a:prstGeom prst="star16">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Star: 16 Points 17">
            <a:extLst>
              <a:ext uri="{FF2B5EF4-FFF2-40B4-BE49-F238E27FC236}">
                <a16:creationId xmlns:a16="http://schemas.microsoft.com/office/drawing/2014/main" id="{DB843CC3-B5FD-478A-A6EF-97DA32EA54BD}"/>
              </a:ext>
            </a:extLst>
          </p:cNvPr>
          <p:cNvSpPr/>
          <p:nvPr/>
        </p:nvSpPr>
        <p:spPr>
          <a:xfrm>
            <a:off x="6595440" y="3429000"/>
            <a:ext cx="4377360" cy="2242505"/>
          </a:xfrm>
          <a:prstGeom prst="star16">
            <a:avLst/>
          </a:prstGeom>
          <a:solidFill>
            <a:srgbClr val="263D76"/>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Star: 16 Points 18">
            <a:extLst>
              <a:ext uri="{FF2B5EF4-FFF2-40B4-BE49-F238E27FC236}">
                <a16:creationId xmlns:a16="http://schemas.microsoft.com/office/drawing/2014/main" id="{E2AE45E5-A27F-41A8-9577-B2CF0802EAC9}"/>
              </a:ext>
            </a:extLst>
          </p:cNvPr>
          <p:cNvSpPr/>
          <p:nvPr/>
        </p:nvSpPr>
        <p:spPr>
          <a:xfrm>
            <a:off x="6908628" y="3819934"/>
            <a:ext cx="3771900" cy="1508760"/>
          </a:xfrm>
          <a:prstGeom prst="star16">
            <a:avLst/>
          </a:prstGeom>
          <a:solidFill>
            <a:schemeClr val="bg1"/>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Star: 16 Points 19">
            <a:extLst>
              <a:ext uri="{FF2B5EF4-FFF2-40B4-BE49-F238E27FC236}">
                <a16:creationId xmlns:a16="http://schemas.microsoft.com/office/drawing/2014/main" id="{FCE1BF6B-0F41-4551-8CF8-A70EEEFDD397}"/>
              </a:ext>
            </a:extLst>
          </p:cNvPr>
          <p:cNvSpPr/>
          <p:nvPr/>
        </p:nvSpPr>
        <p:spPr>
          <a:xfrm>
            <a:off x="7040056" y="3925623"/>
            <a:ext cx="3497580" cy="1303020"/>
          </a:xfrm>
          <a:prstGeom prst="star16">
            <a:avLst/>
          </a:prstGeom>
          <a:noFill/>
          <a:ln>
            <a:solidFill>
              <a:srgbClr val="263D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B166B9B3-1176-42B6-99FF-BFB6A4FC7EFE}"/>
              </a:ext>
            </a:extLst>
          </p:cNvPr>
          <p:cNvSpPr txBox="1"/>
          <p:nvPr/>
        </p:nvSpPr>
        <p:spPr>
          <a:xfrm>
            <a:off x="3006831" y="3660823"/>
            <a:ext cx="7534211" cy="1962076"/>
          </a:xfrm>
          <a:prstGeom prst="rect">
            <a:avLst/>
          </a:prstGeom>
          <a:noFill/>
        </p:spPr>
        <p:txBody>
          <a:bodyPr wrap="square" rtlCol="0">
            <a:spAutoFit/>
          </a:bodyPr>
          <a:lstStyle/>
          <a:p>
            <a:pPr marL="342892" marR="0" lvl="1" indent="0" algn="r" defTabSz="685800" rtl="0" eaLnBrk="1" fontAlgn="auto" latinLnBrk="0" hangingPunct="1">
              <a:lnSpc>
                <a:spcPct val="100000"/>
              </a:lnSpc>
              <a:spcBef>
                <a:spcPts val="0"/>
              </a:spcBef>
              <a:spcAft>
                <a:spcPts val="0"/>
              </a:spcAft>
              <a:buClrTx/>
              <a:buSzTx/>
              <a:buFontTx/>
              <a:buNone/>
              <a:tabLst/>
              <a:defRPr/>
            </a:pPr>
            <a:r>
              <a:rPr kumimoji="0" lang="en-US" sz="10350" b="0" i="0" u="none" strike="noStrike" kern="1200" cap="none" spc="0" normalizeH="0" baseline="0" noProof="0" dirty="0">
                <a:ln>
                  <a:noFill/>
                </a:ln>
                <a:solidFill>
                  <a:srgbClr val="C00000"/>
                </a:solidFill>
                <a:effectLst/>
                <a:uLnTx/>
                <a:uFillTx/>
                <a:latin typeface="Impact" panose="020B0806030902050204" pitchFamily="34" charset="0"/>
                <a:ea typeface="+mn-ea"/>
                <a:cs typeface="+mn-cs"/>
              </a:rPr>
              <a:t>React</a:t>
            </a:r>
            <a:endParaRPr kumimoji="0" lang="en-US" sz="1800" b="0" i="0" u="none" strike="noStrike" kern="1200" cap="none" spc="0" normalizeH="0" baseline="0" noProof="0" dirty="0">
              <a:ln>
                <a:noFill/>
              </a:ln>
              <a:solidFill>
                <a:srgbClr val="C00000"/>
              </a:solidFill>
              <a:effectLst/>
              <a:uLnTx/>
              <a:uFillTx/>
              <a:latin typeface="Century Gothic" panose="020B0502020202020204" pitchFamily="34" charset="0"/>
              <a:ea typeface="+mn-ea"/>
              <a:cs typeface="+mn-cs"/>
            </a:endParaRPr>
          </a:p>
          <a:p>
            <a:pPr marL="600060" marR="0" lvl="1" indent="-257168" algn="r" defTabSz="685800" rtl="0" eaLnBrk="1" fontAlgn="auto" latinLnBrk="0" hangingPunct="1">
              <a:lnSpc>
                <a:spcPct val="100000"/>
              </a:lnSpc>
              <a:spcBef>
                <a:spcPts val="0"/>
              </a:spcBef>
              <a:spcAft>
                <a:spcPts val="0"/>
              </a:spcAft>
              <a:buClrTx/>
              <a:buSzTx/>
              <a:buFont typeface="Arial" charset="0"/>
              <a:buChar char="•"/>
              <a:tabLst/>
              <a:defRPr/>
            </a:pPr>
            <a:endParaRPr kumimoji="0" lang="en-US" sz="1800" b="0" i="0" u="none" strike="noStrike" kern="1200" cap="none" spc="0" normalizeH="0" baseline="0" noProof="0" dirty="0">
              <a:ln>
                <a:noFill/>
              </a:ln>
              <a:solidFill>
                <a:srgbClr val="263D76"/>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DE8BD5C0-7E3B-4803-8AFB-F17910EAA9D2}"/>
              </a:ext>
            </a:extLst>
          </p:cNvPr>
          <p:cNvSpPr txBox="1"/>
          <p:nvPr/>
        </p:nvSpPr>
        <p:spPr>
          <a:xfrm>
            <a:off x="10253406" y="6559090"/>
            <a:ext cx="1816640" cy="246221"/>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srgbClr val="283F74"/>
                </a:solidFill>
                <a:effectLst/>
                <a:uLnTx/>
                <a:uFillTx/>
                <a:latin typeface="Calibri" panose="020F0502020204030204"/>
                <a:ea typeface="+mn-ea"/>
                <a:cs typeface="+mn-cs"/>
              </a:rPr>
              <a:t>©2020 </a:t>
            </a:r>
            <a:r>
              <a:rPr kumimoji="0" lang="en-US" sz="1000" b="0" i="0" u="none" strike="noStrike" kern="1200" cap="none" spc="0" normalizeH="0" baseline="0" noProof="0" dirty="0">
                <a:ln>
                  <a:noFill/>
                </a:ln>
                <a:solidFill>
                  <a:srgbClr val="283F74"/>
                </a:solidFill>
                <a:effectLst/>
                <a:uLnTx/>
                <a:uFillTx/>
                <a:latin typeface="Calibri" panose="020F0502020204030204"/>
                <a:ea typeface="+mn-ea"/>
                <a:cs typeface="+mn-cs"/>
              </a:rPr>
              <a:t>Pure Edge, Inc.</a:t>
            </a:r>
          </a:p>
        </p:txBody>
      </p:sp>
      <p:pic>
        <p:nvPicPr>
          <p:cNvPr id="15" name="Picture 14">
            <a:extLst>
              <a:ext uri="{FF2B5EF4-FFF2-40B4-BE49-F238E27FC236}">
                <a16:creationId xmlns:a16="http://schemas.microsoft.com/office/drawing/2014/main" id="{986353B0-22EB-4F24-8ED2-74C0D1D61C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61766" y="6144427"/>
            <a:ext cx="408280" cy="408280"/>
          </a:xfrm>
          <a:prstGeom prst="rect">
            <a:avLst/>
          </a:prstGeom>
        </p:spPr>
      </p:pic>
      <p:sp>
        <p:nvSpPr>
          <p:cNvPr id="17" name="Rectangle 16">
            <a:extLst>
              <a:ext uri="{FF2B5EF4-FFF2-40B4-BE49-F238E27FC236}">
                <a16:creationId xmlns:a16="http://schemas.microsoft.com/office/drawing/2014/main" id="{EDB131E9-2AD1-0648-8F20-DD590DF10427}"/>
              </a:ext>
            </a:extLst>
          </p:cNvPr>
          <p:cNvSpPr/>
          <p:nvPr/>
        </p:nvSpPr>
        <p:spPr>
          <a:xfrm>
            <a:off x="17764" y="777695"/>
            <a:ext cx="12192000" cy="1015663"/>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B0F0"/>
                </a:solidFill>
                <a:effectLst/>
                <a:uLnTx/>
                <a:uFillTx/>
                <a:latin typeface="Antipasto" charset="0"/>
                <a:ea typeface="Antipasto" charset="0"/>
                <a:cs typeface="Antipasto" charset="0"/>
              </a:rPr>
              <a:t>What we hope to do</a:t>
            </a:r>
          </a:p>
        </p:txBody>
      </p:sp>
    </p:spTree>
    <p:extLst>
      <p:ext uri="{BB962C8B-B14F-4D97-AF65-F5344CB8AC3E}">
        <p14:creationId xmlns:p14="http://schemas.microsoft.com/office/powerpoint/2010/main" val="3359061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BEDBEC"/>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19855DC-4F11-499A-95AE-8AF022469A9C}"/>
              </a:ext>
            </a:extLst>
          </p:cNvPr>
          <p:cNvSpPr txBox="1"/>
          <p:nvPr/>
        </p:nvSpPr>
        <p:spPr>
          <a:xfrm>
            <a:off x="4062205" y="1796642"/>
            <a:ext cx="7803701" cy="3652282"/>
          </a:xfrm>
          <a:prstGeom prst="rect">
            <a:avLst/>
          </a:prstGeom>
          <a:noFill/>
        </p:spPr>
        <p:txBody>
          <a:bodyPr wrap="square" rtlCol="0">
            <a:spAutoFit/>
          </a:bodyPr>
          <a:lstStyle/>
          <a:p>
            <a:pPr marL="685792" marR="0" lvl="1" indent="-342900" algn="l" defTabSz="457200" rtl="0" eaLnBrk="1" fontAlgn="auto" latinLnBrk="0" hangingPunct="1">
              <a:lnSpc>
                <a:spcPct val="100000"/>
              </a:lnSpc>
              <a:spcBef>
                <a:spcPts val="450"/>
              </a:spcBef>
              <a:spcAft>
                <a:spcPts val="450"/>
              </a:spcAft>
              <a:buClrTx/>
              <a:buSzTx/>
              <a:buFont typeface="Wingdings" panose="05000000000000000000" pitchFamily="2" charset="2"/>
              <a:buChar char="v"/>
              <a:tabLst/>
              <a:defRPr/>
            </a:pPr>
            <a:r>
              <a:rPr kumimoji="0" lang="en-US" sz="2200" b="0" i="0" u="none" strike="noStrike" kern="1200" cap="none" spc="0" normalizeH="0" baseline="0" noProof="0" dirty="0">
                <a:ln>
                  <a:noFill/>
                </a:ln>
                <a:solidFill>
                  <a:srgbClr val="283F74"/>
                </a:solidFill>
                <a:effectLst/>
                <a:uLnTx/>
                <a:uFillTx/>
                <a:latin typeface="Century Gothic" panose="020B0502020202020204" pitchFamily="34" charset="0"/>
                <a:ea typeface="+mn-ea"/>
                <a:cs typeface="+mn-cs"/>
              </a:rPr>
              <a:t>Filters dust and impurities from the air</a:t>
            </a:r>
          </a:p>
          <a:p>
            <a:pPr marL="685792" marR="0" lvl="1" indent="-342900" algn="l" defTabSz="457200" rtl="0" eaLnBrk="1" fontAlgn="auto" latinLnBrk="0" hangingPunct="1">
              <a:lnSpc>
                <a:spcPct val="100000"/>
              </a:lnSpc>
              <a:spcBef>
                <a:spcPts val="450"/>
              </a:spcBef>
              <a:spcAft>
                <a:spcPts val="450"/>
              </a:spcAft>
              <a:buClrTx/>
              <a:buSzTx/>
              <a:buFont typeface="Wingdings" panose="05000000000000000000" pitchFamily="2" charset="2"/>
              <a:buChar char="v"/>
              <a:tabLst/>
              <a:defRPr/>
            </a:pPr>
            <a:r>
              <a:rPr kumimoji="0" lang="en-US" sz="2200" b="0" i="0" u="none" strike="noStrike" kern="1200" cap="none" spc="0" normalizeH="0" baseline="0" noProof="0" dirty="0">
                <a:ln>
                  <a:noFill/>
                </a:ln>
                <a:solidFill>
                  <a:srgbClr val="283F74"/>
                </a:solidFill>
                <a:effectLst/>
                <a:uLnTx/>
                <a:uFillTx/>
                <a:latin typeface="Century Gothic" panose="020B0502020202020204" pitchFamily="34" charset="0"/>
                <a:ea typeface="+mn-ea"/>
                <a:cs typeface="+mn-cs"/>
              </a:rPr>
              <a:t>Warms the air to body temperature</a:t>
            </a:r>
          </a:p>
          <a:p>
            <a:pPr marL="685792" marR="0" lvl="1" indent="-342900" algn="l" defTabSz="457200" rtl="0" eaLnBrk="1" fontAlgn="auto" latinLnBrk="0" hangingPunct="1">
              <a:lnSpc>
                <a:spcPct val="100000"/>
              </a:lnSpc>
              <a:spcBef>
                <a:spcPts val="450"/>
              </a:spcBef>
              <a:spcAft>
                <a:spcPts val="450"/>
              </a:spcAft>
              <a:buClrTx/>
              <a:buSzTx/>
              <a:buFont typeface="Wingdings" panose="05000000000000000000" pitchFamily="2" charset="2"/>
              <a:buChar char="v"/>
              <a:tabLst/>
              <a:defRPr/>
            </a:pPr>
            <a:r>
              <a:rPr kumimoji="0" lang="en-US" sz="2200" b="0" i="0" u="none" strike="noStrike" kern="1200" cap="none" spc="0" normalizeH="0" baseline="0" noProof="0" dirty="0">
                <a:ln>
                  <a:noFill/>
                </a:ln>
                <a:solidFill>
                  <a:srgbClr val="283F74"/>
                </a:solidFill>
                <a:effectLst/>
                <a:uLnTx/>
                <a:uFillTx/>
                <a:latin typeface="Century Gothic" panose="020B0502020202020204" pitchFamily="34" charset="0"/>
                <a:ea typeface="+mn-ea"/>
                <a:cs typeface="+mn-cs"/>
              </a:rPr>
              <a:t>The diaphragm is more easily controlled, which supports the development of internal core strength</a:t>
            </a:r>
          </a:p>
          <a:p>
            <a:pPr marL="685792" marR="0" lvl="1" indent="-342900" algn="l" defTabSz="457200" rtl="0" eaLnBrk="1" fontAlgn="auto" latinLnBrk="0" hangingPunct="1">
              <a:lnSpc>
                <a:spcPct val="100000"/>
              </a:lnSpc>
              <a:spcBef>
                <a:spcPts val="450"/>
              </a:spcBef>
              <a:spcAft>
                <a:spcPts val="450"/>
              </a:spcAft>
              <a:buClrTx/>
              <a:buSzTx/>
              <a:buFont typeface="Wingdings" panose="05000000000000000000" pitchFamily="2" charset="2"/>
              <a:buChar char="v"/>
              <a:tabLst/>
              <a:defRPr/>
            </a:pPr>
            <a:r>
              <a:rPr kumimoji="0" lang="en-US" sz="2200" b="0" i="0" u="none" strike="noStrike" kern="1200" cap="none" spc="0" normalizeH="0" baseline="0" noProof="0" dirty="0">
                <a:ln>
                  <a:noFill/>
                </a:ln>
                <a:solidFill>
                  <a:srgbClr val="283F74"/>
                </a:solidFill>
                <a:effectLst/>
                <a:uLnTx/>
                <a:uFillTx/>
                <a:latin typeface="Century Gothic" panose="020B0502020202020204" pitchFamily="34" charset="0"/>
                <a:ea typeface="+mn-ea"/>
                <a:cs typeface="+mn-cs"/>
              </a:rPr>
              <a:t>More control over lengthening the breath (extended exhalations help activate the parasympathetic nervous system)</a:t>
            </a:r>
          </a:p>
          <a:p>
            <a:pPr marL="685792" marR="0" lvl="1" indent="-342900" algn="l" defTabSz="457200" rtl="0" eaLnBrk="1" fontAlgn="auto" latinLnBrk="0" hangingPunct="1">
              <a:lnSpc>
                <a:spcPct val="100000"/>
              </a:lnSpc>
              <a:spcBef>
                <a:spcPts val="450"/>
              </a:spcBef>
              <a:spcAft>
                <a:spcPts val="450"/>
              </a:spcAft>
              <a:buClrTx/>
              <a:buSzTx/>
              <a:buFont typeface="Wingdings" panose="05000000000000000000" pitchFamily="2" charset="2"/>
              <a:buChar char="v"/>
              <a:tabLst/>
              <a:defRPr/>
            </a:pPr>
            <a:r>
              <a:rPr kumimoji="0" lang="en-US" sz="2200" b="0" i="0" u="none" strike="noStrike" kern="1200" cap="none" spc="0" normalizeH="0" baseline="0" noProof="0" dirty="0">
                <a:ln>
                  <a:noFill/>
                </a:ln>
                <a:solidFill>
                  <a:srgbClr val="283F74"/>
                </a:solidFill>
                <a:effectLst/>
                <a:uLnTx/>
                <a:uFillTx/>
                <a:latin typeface="Century Gothic" panose="020B0502020202020204" pitchFamily="34" charset="0"/>
                <a:ea typeface="+mn-ea"/>
                <a:cs typeface="+mn-cs"/>
              </a:rPr>
              <a:t>Increased oxygen from nasal breath increases energy and vitality</a:t>
            </a:r>
          </a:p>
        </p:txBody>
      </p:sp>
      <p:sp>
        <p:nvSpPr>
          <p:cNvPr id="2" name="Rectangle 1">
            <a:extLst>
              <a:ext uri="{FF2B5EF4-FFF2-40B4-BE49-F238E27FC236}">
                <a16:creationId xmlns:a16="http://schemas.microsoft.com/office/drawing/2014/main" id="{E3190772-60BF-4F40-AF3B-F0989469EBDC}"/>
              </a:ext>
            </a:extLst>
          </p:cNvPr>
          <p:cNvSpPr/>
          <p:nvPr/>
        </p:nvSpPr>
        <p:spPr>
          <a:xfrm>
            <a:off x="1997531" y="6323487"/>
            <a:ext cx="8196937" cy="553998"/>
          </a:xfrm>
          <a:prstGeom prst="rect">
            <a:avLst/>
          </a:prstGeom>
        </p:spPr>
        <p:txBody>
          <a:bodyPr wrap="square">
            <a:spAutoFit/>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30000" noProof="0" dirty="0">
                <a:ln>
                  <a:noFill/>
                </a:ln>
                <a:solidFill>
                  <a:srgbClr val="283F74"/>
                </a:solidFill>
                <a:effectLst/>
                <a:uLnTx/>
                <a:uFillTx/>
                <a:latin typeface="Century Gothic" panose="020B0502020202020204" pitchFamily="34" charset="0"/>
                <a:ea typeface="+mn-ea"/>
                <a:cs typeface="+mn-cs"/>
              </a:rPr>
              <a:t> </a:t>
            </a:r>
            <a:r>
              <a:rPr kumimoji="0" lang="en-US" sz="1000" b="0" i="0" u="none" strike="noStrike" kern="1200" cap="none" spc="0" normalizeH="0" baseline="0" noProof="0" dirty="0">
                <a:ln>
                  <a:noFill/>
                </a:ln>
                <a:solidFill>
                  <a:srgbClr val="283F74"/>
                </a:solidFill>
                <a:effectLst/>
                <a:uLnTx/>
                <a:uFillTx/>
                <a:latin typeface="Century Gothic" panose="020B0502020202020204" pitchFamily="34" charset="0"/>
                <a:ea typeface="+mn-ea"/>
                <a:cs typeface="+mn-cs"/>
              </a:rPr>
              <a:t>Northwestern University. "Rhythm of breathing affects memory, fear: Breathing is not just for oxygen; it's also linked to brain function, behavior." ScienceDaily. ScienceDaily, 7 December 2016. </a:t>
            </a:r>
            <a:r>
              <a:rPr kumimoji="0" lang="en-US" sz="1000" b="0" i="0" u="sng" strike="noStrike" kern="1200" cap="none" spc="0" normalizeH="0" baseline="0" noProof="0" dirty="0">
                <a:ln>
                  <a:noFill/>
                </a:ln>
                <a:solidFill>
                  <a:srgbClr val="283F74"/>
                </a:solidFill>
                <a:effectLst/>
                <a:uLnTx/>
                <a:uFillTx/>
                <a:latin typeface="Century Gothic" panose="020B0502020202020204" pitchFamily="34" charset="0"/>
                <a:ea typeface="+mn-ea"/>
                <a:cs typeface="+mn-cs"/>
                <a:hlinkClick r:id="rId3">
                  <a:extLst>
                    <a:ext uri="{A12FA001-AC4F-418D-AE19-62706E023703}">
                      <ahyp:hlinkClr xmlns:ahyp="http://schemas.microsoft.com/office/drawing/2018/hyperlinkcolor" val="tx"/>
                    </a:ext>
                  </a:extLst>
                </a:hlinkClick>
              </a:rPr>
              <a:t>www.sciencedaily.com/releases/2016/12/161207093034.htm</a:t>
            </a:r>
            <a:endParaRPr kumimoji="0" lang="en-US" sz="1000" b="0" i="0" u="none" strike="noStrike" kern="1200" cap="none" spc="0" normalizeH="0" baseline="0" noProof="0" dirty="0">
              <a:ln>
                <a:noFill/>
              </a:ln>
              <a:solidFill>
                <a:srgbClr val="283F74"/>
              </a:solidFill>
              <a:effectLst/>
              <a:uLnTx/>
              <a:uFillTx/>
              <a:latin typeface="Century Gothic" panose="020B0502020202020204" pitchFamily="34" charset="0"/>
              <a:ea typeface="+mn-ea"/>
              <a:cs typeface="+mn-cs"/>
            </a:endParaRPr>
          </a:p>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283F74"/>
                </a:solidFill>
                <a:effectLst/>
                <a:uLnTx/>
                <a:uFillTx/>
                <a:latin typeface="Century Gothic" panose="020B0502020202020204" pitchFamily="34" charset="0"/>
                <a:ea typeface="+mn-ea"/>
                <a:cs typeface="+mn-cs"/>
                <a:hlinkClick r:id="rId4" tooltip="http://wondergressive.com/breathe-deep-to-relieve-stress/">
                  <a:extLst>
                    <a:ext uri="{A12FA001-AC4F-418D-AE19-62706E023703}">
                      <ahyp:hlinkClr xmlns:ahyp="http://schemas.microsoft.com/office/drawing/2018/hyperlinkcolor" val="tx"/>
                    </a:ext>
                  </a:extLst>
                </a:hlinkClick>
              </a:rPr>
              <a:t>This Photo</a:t>
            </a:r>
            <a:r>
              <a:rPr kumimoji="0" lang="en-US" sz="1000" b="0" i="0" u="none" strike="noStrike" kern="1200" cap="none" spc="0" normalizeH="0" baseline="0" noProof="0" dirty="0">
                <a:ln>
                  <a:noFill/>
                </a:ln>
                <a:solidFill>
                  <a:srgbClr val="283F74"/>
                </a:solidFill>
                <a:effectLst/>
                <a:uLnTx/>
                <a:uFillTx/>
                <a:latin typeface="Century Gothic" panose="020B0502020202020204" pitchFamily="34" charset="0"/>
                <a:ea typeface="+mn-ea"/>
                <a:cs typeface="+mn-cs"/>
              </a:rPr>
              <a:t> by Unknown Author is licensed under </a:t>
            </a:r>
            <a:r>
              <a:rPr kumimoji="0" lang="en-US" sz="1000" b="0" i="0" u="none" strike="noStrike" kern="1200" cap="none" spc="0" normalizeH="0" baseline="0" noProof="0" dirty="0">
                <a:ln>
                  <a:noFill/>
                </a:ln>
                <a:solidFill>
                  <a:srgbClr val="283F74"/>
                </a:solidFill>
                <a:effectLst/>
                <a:uLnTx/>
                <a:uFillTx/>
                <a:latin typeface="Century Gothic" panose="020B0502020202020204" pitchFamily="34" charset="0"/>
                <a:ea typeface="+mn-ea"/>
                <a:cs typeface="+mn-cs"/>
                <a:hlinkClick r:id="rId5" tooltip="https://creativecommons.org/licenses/by-sa/3.0/">
                  <a:extLst>
                    <a:ext uri="{A12FA001-AC4F-418D-AE19-62706E023703}">
                      <ahyp:hlinkClr xmlns:ahyp="http://schemas.microsoft.com/office/drawing/2018/hyperlinkcolor" val="tx"/>
                    </a:ext>
                  </a:extLst>
                </a:hlinkClick>
              </a:rPr>
              <a:t>CC BY-SA</a:t>
            </a:r>
            <a:endParaRPr kumimoji="0" lang="en-US" sz="900" b="0" i="0" u="none" strike="noStrike" kern="1200" cap="none" spc="0" normalizeH="0" baseline="0" noProof="0" dirty="0">
              <a:ln>
                <a:noFill/>
              </a:ln>
              <a:solidFill>
                <a:srgbClr val="283F74"/>
              </a:solidFill>
              <a:effectLst/>
              <a:uLnTx/>
              <a:uFillTx/>
              <a:latin typeface="Century Gothic" panose="020B0502020202020204" pitchFamily="34" charset="0"/>
              <a:ea typeface="+mn-ea"/>
              <a:cs typeface="+mn-cs"/>
            </a:endParaRPr>
          </a:p>
        </p:txBody>
      </p:sp>
      <p:sp>
        <p:nvSpPr>
          <p:cNvPr id="12" name="TextBox 11">
            <a:extLst>
              <a:ext uri="{FF2B5EF4-FFF2-40B4-BE49-F238E27FC236}">
                <a16:creationId xmlns:a16="http://schemas.microsoft.com/office/drawing/2014/main" id="{607B695D-8584-4827-BC13-BDCA8B8EEC04}"/>
              </a:ext>
            </a:extLst>
          </p:cNvPr>
          <p:cNvSpPr txBox="1"/>
          <p:nvPr/>
        </p:nvSpPr>
        <p:spPr>
          <a:xfrm>
            <a:off x="10253406" y="6559090"/>
            <a:ext cx="1816640" cy="246221"/>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srgbClr val="283F74"/>
                </a:solidFill>
                <a:effectLst/>
                <a:uLnTx/>
                <a:uFillTx/>
                <a:latin typeface="Calibri" panose="020F0502020204030204"/>
                <a:ea typeface="+mn-ea"/>
                <a:cs typeface="+mn-cs"/>
              </a:rPr>
              <a:t>©2020 </a:t>
            </a:r>
            <a:r>
              <a:rPr kumimoji="0" lang="en-US" sz="1000" b="0" i="0" u="none" strike="noStrike" kern="1200" cap="none" spc="0" normalizeH="0" baseline="0" noProof="0" dirty="0">
                <a:ln>
                  <a:noFill/>
                </a:ln>
                <a:solidFill>
                  <a:srgbClr val="283F74"/>
                </a:solidFill>
                <a:effectLst/>
                <a:uLnTx/>
                <a:uFillTx/>
                <a:latin typeface="Calibri" panose="020F0502020204030204"/>
                <a:ea typeface="+mn-ea"/>
                <a:cs typeface="+mn-cs"/>
              </a:rPr>
              <a:t>Pure Edge, Inc.</a:t>
            </a:r>
          </a:p>
        </p:txBody>
      </p:sp>
      <p:pic>
        <p:nvPicPr>
          <p:cNvPr id="13" name="Picture 12">
            <a:extLst>
              <a:ext uri="{FF2B5EF4-FFF2-40B4-BE49-F238E27FC236}">
                <a16:creationId xmlns:a16="http://schemas.microsoft.com/office/drawing/2014/main" id="{392A9D14-3C83-4CA2-9FA5-E542C1D54FE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661766" y="6144427"/>
            <a:ext cx="408280" cy="408280"/>
          </a:xfrm>
          <a:prstGeom prst="rect">
            <a:avLst/>
          </a:prstGeom>
        </p:spPr>
      </p:pic>
      <p:sp>
        <p:nvSpPr>
          <p:cNvPr id="14" name="Rectangle 13">
            <a:extLst>
              <a:ext uri="{FF2B5EF4-FFF2-40B4-BE49-F238E27FC236}">
                <a16:creationId xmlns:a16="http://schemas.microsoft.com/office/drawing/2014/main" id="{685D0961-F251-4832-8AB3-E4B86791E560}"/>
              </a:ext>
            </a:extLst>
          </p:cNvPr>
          <p:cNvSpPr/>
          <p:nvPr/>
        </p:nvSpPr>
        <p:spPr>
          <a:xfrm>
            <a:off x="0" y="393413"/>
            <a:ext cx="12192000" cy="1015663"/>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B0F0"/>
                </a:solidFill>
                <a:effectLst/>
                <a:uLnTx/>
                <a:uFillTx/>
                <a:latin typeface="Antipasto" panose="02000506000000020004" pitchFamily="2" charset="0"/>
                <a:ea typeface="Antipasto" charset="0"/>
                <a:cs typeface="Antipasto" charset="0"/>
              </a:rPr>
              <a:t>Benefits of Nasal Breathing</a:t>
            </a:r>
          </a:p>
        </p:txBody>
      </p:sp>
      <p:cxnSp>
        <p:nvCxnSpPr>
          <p:cNvPr id="15" name="Straight Connector 14">
            <a:extLst>
              <a:ext uri="{FF2B5EF4-FFF2-40B4-BE49-F238E27FC236}">
                <a16:creationId xmlns:a16="http://schemas.microsoft.com/office/drawing/2014/main" id="{D21D4662-CC38-42BE-B793-4391733C1B0E}"/>
              </a:ext>
            </a:extLst>
          </p:cNvPr>
          <p:cNvCxnSpPr>
            <a:cxnSpLocks/>
          </p:cNvCxnSpPr>
          <p:nvPr/>
        </p:nvCxnSpPr>
        <p:spPr>
          <a:xfrm>
            <a:off x="2905125" y="1409076"/>
            <a:ext cx="6381750"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pic>
        <p:nvPicPr>
          <p:cNvPr id="9" name="Picture 8" descr="A close up of a logo&#10;&#10;Description automatically generated">
            <a:extLst>
              <a:ext uri="{FF2B5EF4-FFF2-40B4-BE49-F238E27FC236}">
                <a16:creationId xmlns:a16="http://schemas.microsoft.com/office/drawing/2014/main" id="{A1107473-A9FD-0049-BB32-0EB03F70232C}"/>
              </a:ext>
            </a:extLst>
          </p:cNvPr>
          <p:cNvPicPr>
            <a:picLocks noChangeAspect="1"/>
          </p:cNvPicPr>
          <p:nvPr/>
        </p:nvPicPr>
        <p:blipFill>
          <a:blip r:embed="rId7">
            <a:duotone>
              <a:schemeClr val="accent5">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88258" y="1559079"/>
            <a:ext cx="4693023" cy="4025098"/>
          </a:xfrm>
          <a:prstGeom prst="rect">
            <a:avLst/>
          </a:prstGeom>
          <a:effectLst>
            <a:softEdge rad="304800"/>
          </a:effectLst>
        </p:spPr>
      </p:pic>
    </p:spTree>
    <p:extLst>
      <p:ext uri="{BB962C8B-B14F-4D97-AF65-F5344CB8AC3E}">
        <p14:creationId xmlns:p14="http://schemas.microsoft.com/office/powerpoint/2010/main" val="3761898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BEDBEC"/>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5A825D7-7FAC-451F-AEA9-CA2D212A42DD}"/>
              </a:ext>
            </a:extLst>
          </p:cNvPr>
          <p:cNvSpPr txBox="1"/>
          <p:nvPr/>
        </p:nvSpPr>
        <p:spPr>
          <a:xfrm>
            <a:off x="10253406" y="6559090"/>
            <a:ext cx="1816640" cy="246221"/>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srgbClr val="283F74"/>
                </a:solidFill>
                <a:effectLst/>
                <a:uLnTx/>
                <a:uFillTx/>
                <a:latin typeface="Calibri" panose="020F0502020204030204"/>
                <a:ea typeface="+mn-ea"/>
                <a:cs typeface="+mn-cs"/>
              </a:rPr>
              <a:t>©2020 </a:t>
            </a:r>
            <a:r>
              <a:rPr kumimoji="0" lang="en-US" sz="1000" b="0" i="0" u="none" strike="noStrike" kern="1200" cap="none" spc="0" normalizeH="0" baseline="0" noProof="0" dirty="0">
                <a:ln>
                  <a:noFill/>
                </a:ln>
                <a:solidFill>
                  <a:srgbClr val="283F74"/>
                </a:solidFill>
                <a:effectLst/>
                <a:uLnTx/>
                <a:uFillTx/>
                <a:latin typeface="Calibri" panose="020F0502020204030204"/>
                <a:ea typeface="+mn-ea"/>
                <a:cs typeface="+mn-cs"/>
              </a:rPr>
              <a:t>Pure Edge, Inc.</a:t>
            </a:r>
          </a:p>
        </p:txBody>
      </p:sp>
      <p:pic>
        <p:nvPicPr>
          <p:cNvPr id="5" name="Picture 4">
            <a:extLst>
              <a:ext uri="{FF2B5EF4-FFF2-40B4-BE49-F238E27FC236}">
                <a16:creationId xmlns:a16="http://schemas.microsoft.com/office/drawing/2014/main" id="{A438D3CA-AEFA-48DE-AF87-BCBE5F6563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61766" y="6144427"/>
            <a:ext cx="408280" cy="408280"/>
          </a:xfrm>
          <a:prstGeom prst="rect">
            <a:avLst/>
          </a:prstGeom>
        </p:spPr>
      </p:pic>
      <p:pic>
        <p:nvPicPr>
          <p:cNvPr id="6" name="Picture 5" descr="https://d30y9cdsu7xlg0.cloudfront.net/png/475574-200.png">
            <a:extLst>
              <a:ext uri="{FF2B5EF4-FFF2-40B4-BE49-F238E27FC236}">
                <a16:creationId xmlns:a16="http://schemas.microsoft.com/office/drawing/2014/main" id="{D7EF4556-EF7A-4A5B-BD88-2B51EB2EFBFD}"/>
              </a:ext>
            </a:extLst>
          </p:cNvPr>
          <p:cNvPicPr>
            <a:picLocks noChangeAspect="1" noChangeArrowheads="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7134" y="116541"/>
            <a:ext cx="1309592" cy="1309592"/>
          </a:xfrm>
          <a:prstGeom prst="rect">
            <a:avLst/>
          </a:prstGeom>
          <a:noFill/>
          <a:extLst>
            <a:ext uri="{909E8E84-426E-40dd-AFC4-6F175D3DCCD1}">
              <a14:hiddenFill xmlns=""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C1F454F0-03BF-4B4D-A134-F14860CEB8DB}"/>
              </a:ext>
            </a:extLst>
          </p:cNvPr>
          <p:cNvSpPr txBox="1">
            <a:spLocks/>
          </p:cNvSpPr>
          <p:nvPr/>
        </p:nvSpPr>
        <p:spPr>
          <a:xfrm>
            <a:off x="0" y="305293"/>
            <a:ext cx="12192000" cy="82580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283F74"/>
                </a:solidFill>
                <a:effectLst/>
                <a:uLnTx/>
                <a:uFillTx/>
                <a:latin typeface="Beyond The Mountains" pitchFamily="50" charset="0"/>
                <a:ea typeface="+mj-ea"/>
                <a:cs typeface="+mj-cs"/>
              </a:rPr>
              <a:t>Engaging Activity: </a:t>
            </a:r>
            <a:r>
              <a:rPr kumimoji="0" lang="en-US" sz="4000" b="0" i="0" u="none" strike="noStrike" kern="1200" cap="none" spc="0" normalizeH="0" baseline="0" noProof="0" dirty="0">
                <a:ln>
                  <a:noFill/>
                </a:ln>
                <a:solidFill>
                  <a:srgbClr val="283F74"/>
                </a:solidFill>
                <a:effectLst/>
                <a:uLnTx/>
                <a:uFillTx/>
                <a:latin typeface="Antipasto" panose="02000506000000020004" pitchFamily="2" charset="0"/>
                <a:ea typeface="+mj-ea"/>
                <a:cs typeface="+mj-cs"/>
              </a:rPr>
              <a:t>Even In – Even Out</a:t>
            </a:r>
          </a:p>
        </p:txBody>
      </p:sp>
      <p:sp>
        <p:nvSpPr>
          <p:cNvPr id="9" name="Rectangle: Rounded Corners 8">
            <a:extLst>
              <a:ext uri="{FF2B5EF4-FFF2-40B4-BE49-F238E27FC236}">
                <a16:creationId xmlns:a16="http://schemas.microsoft.com/office/drawing/2014/main" id="{34B2F851-8F5E-4DEB-A9D4-3BA2B447AA22}"/>
              </a:ext>
            </a:extLst>
          </p:cNvPr>
          <p:cNvSpPr/>
          <p:nvPr/>
        </p:nvSpPr>
        <p:spPr>
          <a:xfrm>
            <a:off x="2461222" y="1679910"/>
            <a:ext cx="3019426" cy="4343579"/>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4386D2CB-3B6A-4F71-9F0C-9968622CE00C}"/>
              </a:ext>
            </a:extLst>
          </p:cNvPr>
          <p:cNvPicPr>
            <a:picLocks noChangeAspect="1"/>
          </p:cNvPicPr>
          <p:nvPr/>
        </p:nvPicPr>
        <p:blipFill>
          <a:blip r:embed="rId5">
            <a:lum/>
          </a:blip>
          <a:stretch>
            <a:fillRect/>
          </a:stretch>
        </p:blipFill>
        <p:spPr>
          <a:xfrm>
            <a:off x="2686112" y="1781306"/>
            <a:ext cx="2358450" cy="4127572"/>
          </a:xfrm>
          <a:prstGeom prst="rect">
            <a:avLst/>
          </a:prstGeom>
        </p:spPr>
      </p:pic>
      <p:sp>
        <p:nvSpPr>
          <p:cNvPr id="3" name="TextBox 2">
            <a:extLst>
              <a:ext uri="{FF2B5EF4-FFF2-40B4-BE49-F238E27FC236}">
                <a16:creationId xmlns:a16="http://schemas.microsoft.com/office/drawing/2014/main" id="{2DCDB574-332C-4C79-8F6A-0EF882020431}"/>
              </a:ext>
            </a:extLst>
          </p:cNvPr>
          <p:cNvSpPr txBox="1"/>
          <p:nvPr/>
        </p:nvSpPr>
        <p:spPr>
          <a:xfrm>
            <a:off x="5006462" y="2401529"/>
            <a:ext cx="76200" cy="400050"/>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6E0C151C-94F4-4D6B-AB96-9292425C0B1A}"/>
              </a:ext>
            </a:extLst>
          </p:cNvPr>
          <p:cNvPicPr>
            <a:picLocks noChangeAspect="1"/>
          </p:cNvPicPr>
          <p:nvPr/>
        </p:nvPicPr>
        <p:blipFill rotWithShape="1">
          <a:blip r:embed="rId6"/>
          <a:srcRect t="20440" b="12180"/>
          <a:stretch/>
        </p:blipFill>
        <p:spPr>
          <a:xfrm>
            <a:off x="6590858" y="1679910"/>
            <a:ext cx="4301644" cy="4343579"/>
          </a:xfrm>
          <a:prstGeom prst="roundRect">
            <a:avLst>
              <a:gd name="adj" fmla="val 16667"/>
            </a:avLst>
          </a:prstGeom>
          <a:ln w="57150">
            <a:solidFill>
              <a:srgbClr val="283F74"/>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9325777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BEDBEC"/>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4424E7C-08DB-7848-9199-0C84529C9CC5}"/>
              </a:ext>
            </a:extLst>
          </p:cNvPr>
          <p:cNvPicPr>
            <a:picLocks noChangeAspect="1"/>
          </p:cNvPicPr>
          <p:nvPr/>
        </p:nvPicPr>
        <p:blipFill rotWithShape="1">
          <a:blip r:embed="rId3"/>
          <a:srcRect l="1971" r="-182"/>
          <a:stretch/>
        </p:blipFill>
        <p:spPr>
          <a:xfrm>
            <a:off x="0" y="-14765"/>
            <a:ext cx="6096000" cy="3551887"/>
          </a:xfrm>
          <a:prstGeom prst="rect">
            <a:avLst/>
          </a:prstGeom>
        </p:spPr>
      </p:pic>
      <p:pic>
        <p:nvPicPr>
          <p:cNvPr id="7" name="Picture 6">
            <a:extLst>
              <a:ext uri="{FF2B5EF4-FFF2-40B4-BE49-F238E27FC236}">
                <a16:creationId xmlns:a16="http://schemas.microsoft.com/office/drawing/2014/main" id="{BDA02286-80DB-5C4C-A4A7-3A1E9385B076}"/>
              </a:ext>
            </a:extLst>
          </p:cNvPr>
          <p:cNvPicPr>
            <a:picLocks noChangeAspect="1"/>
          </p:cNvPicPr>
          <p:nvPr/>
        </p:nvPicPr>
        <p:blipFill rotWithShape="1">
          <a:blip r:embed="rId4">
            <a:extLst>
              <a:ext uri="{28A0092B-C50C-407E-A947-70E740481C1C}">
                <a14:useLocalDpi xmlns:a14="http://schemas.microsoft.com/office/drawing/2010/main" val="0"/>
              </a:ext>
            </a:extLst>
          </a:blip>
          <a:srcRect l="5145"/>
          <a:stretch/>
        </p:blipFill>
        <p:spPr>
          <a:xfrm>
            <a:off x="0" y="3488014"/>
            <a:ext cx="6938778" cy="3429001"/>
          </a:xfrm>
          <a:prstGeom prst="rect">
            <a:avLst/>
          </a:prstGeom>
        </p:spPr>
      </p:pic>
      <p:pic>
        <p:nvPicPr>
          <p:cNvPr id="9" name="Picture 8">
            <a:extLst>
              <a:ext uri="{FF2B5EF4-FFF2-40B4-BE49-F238E27FC236}">
                <a16:creationId xmlns:a16="http://schemas.microsoft.com/office/drawing/2014/main" id="{0A74CE9B-92B5-6343-8328-2E984988E1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14764"/>
            <a:ext cx="6096000" cy="4199651"/>
          </a:xfrm>
          <a:prstGeom prst="rect">
            <a:avLst/>
          </a:prstGeom>
        </p:spPr>
      </p:pic>
      <p:pic>
        <p:nvPicPr>
          <p:cNvPr id="23" name="Picture 22">
            <a:extLst>
              <a:ext uri="{FF2B5EF4-FFF2-40B4-BE49-F238E27FC236}">
                <a16:creationId xmlns:a16="http://schemas.microsoft.com/office/drawing/2014/main" id="{99617A2C-1326-5E49-91D6-59584DAF9F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03868" y="3488015"/>
            <a:ext cx="6084754" cy="3429000"/>
          </a:xfrm>
          <a:prstGeom prst="rect">
            <a:avLst/>
          </a:prstGeom>
          <a:effectLst>
            <a:glow rad="127000">
              <a:schemeClr val="accent1">
                <a:alpha val="0"/>
              </a:schemeClr>
            </a:glow>
          </a:effectLst>
        </p:spPr>
      </p:pic>
      <p:sp>
        <p:nvSpPr>
          <p:cNvPr id="5" name="Rectangle 4">
            <a:extLst>
              <a:ext uri="{FF2B5EF4-FFF2-40B4-BE49-F238E27FC236}">
                <a16:creationId xmlns:a16="http://schemas.microsoft.com/office/drawing/2014/main" id="{EF1E4064-B451-9B40-8814-234FA960D58A}"/>
              </a:ext>
            </a:extLst>
          </p:cNvPr>
          <p:cNvSpPr/>
          <p:nvPr/>
        </p:nvSpPr>
        <p:spPr>
          <a:xfrm>
            <a:off x="1159929" y="2349473"/>
            <a:ext cx="9875520" cy="2159053"/>
          </a:xfrm>
          <a:prstGeom prst="rect">
            <a:avLst/>
          </a:prstGeom>
          <a:solidFill>
            <a:srgbClr val="BEDBE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1846BAE4-674C-FB41-949D-3DBDBDDA5AFA}"/>
              </a:ext>
            </a:extLst>
          </p:cNvPr>
          <p:cNvSpPr/>
          <p:nvPr/>
        </p:nvSpPr>
        <p:spPr>
          <a:xfrm>
            <a:off x="0" y="6670794"/>
            <a:ext cx="12192000" cy="246221"/>
          </a:xfrm>
          <a:prstGeom prst="rect">
            <a:avLst/>
          </a:prstGeom>
          <a:solidFill>
            <a:srgbClr val="283F7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7A8D9DA9-D44F-2C4B-9EBB-57DE8739058C}"/>
              </a:ext>
            </a:extLst>
          </p:cNvPr>
          <p:cNvSpPr txBox="1"/>
          <p:nvPr/>
        </p:nvSpPr>
        <p:spPr>
          <a:xfrm>
            <a:off x="923544" y="6682816"/>
            <a:ext cx="9588358"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Photo sources: www.discoveravalon.life/best-skiing-western-north-carolina/ , www.visittucson.org/things-to-do/adventure-sports/rock-climbing,  People Images/iStock</a:t>
            </a:r>
          </a:p>
        </p:txBody>
      </p:sp>
      <p:sp>
        <p:nvSpPr>
          <p:cNvPr id="24" name="Title 1">
            <a:extLst>
              <a:ext uri="{FF2B5EF4-FFF2-40B4-BE49-F238E27FC236}">
                <a16:creationId xmlns:a16="http://schemas.microsoft.com/office/drawing/2014/main" id="{9CD38D67-D375-0E44-A166-227C20020324}"/>
              </a:ext>
            </a:extLst>
          </p:cNvPr>
          <p:cNvSpPr txBox="1">
            <a:spLocks/>
          </p:cNvSpPr>
          <p:nvPr/>
        </p:nvSpPr>
        <p:spPr>
          <a:xfrm>
            <a:off x="1297088" y="2675242"/>
            <a:ext cx="3974599" cy="1499447"/>
          </a:xfrm>
          <a:prstGeom prst="rect">
            <a:avLst/>
          </a:prstGeom>
        </p:spPr>
        <p:txBody>
          <a:bodyPr vert="horz" lIns="68580" tIns="34290" rIns="68580" bIns="3429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sng" strike="noStrike" kern="1200" cap="none" spc="0" normalizeH="0" baseline="0" noProof="0" dirty="0">
                <a:ln>
                  <a:noFill/>
                </a:ln>
                <a:solidFill>
                  <a:srgbClr val="283F74"/>
                </a:solidFill>
                <a:effectLst/>
                <a:uLnTx/>
                <a:uFillTx/>
                <a:latin typeface="Antipasto"/>
                <a:ea typeface="+mj-ea"/>
                <a:cs typeface="+mj-cs"/>
              </a:rPr>
              <a:t>What is stress?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600" b="1" i="0" u="sng" strike="noStrike" kern="1200" cap="none" spc="0" normalizeH="0" baseline="0" noProof="0" dirty="0">
              <a:ln>
                <a:noFill/>
              </a:ln>
              <a:solidFill>
                <a:srgbClr val="283F74"/>
              </a:solidFill>
              <a:effectLst/>
              <a:uLnTx/>
              <a:uFillTx/>
              <a:latin typeface="Antipasto"/>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sng" strike="noStrike" kern="1200" cap="none" spc="0" normalizeH="0" baseline="0" noProof="0" dirty="0">
                <a:ln>
                  <a:noFill/>
                </a:ln>
                <a:solidFill>
                  <a:srgbClr val="283F74"/>
                </a:solidFill>
                <a:effectLst/>
                <a:uLnTx/>
                <a:uFillTx/>
                <a:latin typeface="Antipasto"/>
                <a:ea typeface="+mj-ea"/>
                <a:cs typeface="+mj-cs"/>
              </a:rPr>
              <a:t>What is a stressor?</a:t>
            </a:r>
          </a:p>
        </p:txBody>
      </p:sp>
      <p:sp>
        <p:nvSpPr>
          <p:cNvPr id="25" name="Rectangle 24">
            <a:extLst>
              <a:ext uri="{FF2B5EF4-FFF2-40B4-BE49-F238E27FC236}">
                <a16:creationId xmlns:a16="http://schemas.microsoft.com/office/drawing/2014/main" id="{6DE93990-7EFF-7340-B07A-6D2A56C1DF63}"/>
              </a:ext>
            </a:extLst>
          </p:cNvPr>
          <p:cNvSpPr/>
          <p:nvPr/>
        </p:nvSpPr>
        <p:spPr>
          <a:xfrm>
            <a:off x="5271687" y="2441703"/>
            <a:ext cx="5654040" cy="224676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83F74"/>
                </a:solidFill>
                <a:effectLst/>
                <a:uLnTx/>
                <a:uFillTx/>
                <a:latin typeface="Century Gothic" panose="020B0502020202020204" pitchFamily="34" charset="0"/>
                <a:ea typeface="+mn-ea"/>
                <a:cs typeface="+mn-cs"/>
              </a:rPr>
              <a:t>A physiological reaction that prepares an individual to respond to a stressor.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283F74"/>
              </a:solidFill>
              <a:effectLst/>
              <a:uLnTx/>
              <a:uFillTx/>
              <a:latin typeface="Century Gothic" panose="020B0502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83F74"/>
                </a:solidFill>
                <a:effectLst/>
                <a:uLnTx/>
                <a:uFillTx/>
                <a:latin typeface="Century Gothic" panose="020B0502020202020204" pitchFamily="34" charset="0"/>
                <a:ea typeface="+mn-ea"/>
                <a:cs typeface="+mn-cs"/>
              </a:rPr>
              <a:t>The stressor is usually something that threatens the well-being or homeostasis (stable equilibrium) of the individual.</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283F74"/>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B96E3CF9-036D-4F7F-A591-7C5108C561BE}"/>
              </a:ext>
            </a:extLst>
          </p:cNvPr>
          <p:cNvSpPr txBox="1"/>
          <p:nvPr/>
        </p:nvSpPr>
        <p:spPr>
          <a:xfrm>
            <a:off x="10281479" y="6667426"/>
            <a:ext cx="1816640" cy="246221"/>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prstClr val="white"/>
                </a:solidFill>
                <a:effectLst/>
                <a:uLnTx/>
                <a:uFillTx/>
                <a:latin typeface="Calibri" panose="020F0502020204030204"/>
                <a:ea typeface="+mn-ea"/>
                <a:cs typeface="+mn-cs"/>
              </a:rPr>
              <a:t>©2020 </a:t>
            </a: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Pure Edge, Inc.</a:t>
            </a:r>
          </a:p>
        </p:txBody>
      </p:sp>
      <p:pic>
        <p:nvPicPr>
          <p:cNvPr id="13" name="Picture 12">
            <a:extLst>
              <a:ext uri="{FF2B5EF4-FFF2-40B4-BE49-F238E27FC236}">
                <a16:creationId xmlns:a16="http://schemas.microsoft.com/office/drawing/2014/main" id="{ABF7E32C-D637-478E-A796-2C9F1F62B27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661766" y="6144427"/>
            <a:ext cx="408280" cy="408280"/>
          </a:xfrm>
          <a:prstGeom prst="rect">
            <a:avLst/>
          </a:prstGeom>
        </p:spPr>
      </p:pic>
    </p:spTree>
    <p:extLst>
      <p:ext uri="{BB962C8B-B14F-4D97-AF65-F5344CB8AC3E}">
        <p14:creationId xmlns:p14="http://schemas.microsoft.com/office/powerpoint/2010/main" val="36510401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BEDBEC"/>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3C48EE3-6F93-404C-B3C2-64C73F348627}"/>
              </a:ext>
            </a:extLst>
          </p:cNvPr>
          <p:cNvSpPr txBox="1"/>
          <p:nvPr/>
        </p:nvSpPr>
        <p:spPr>
          <a:xfrm>
            <a:off x="5805765" y="1937295"/>
            <a:ext cx="6060141" cy="1446550"/>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283F74"/>
                </a:solidFill>
                <a:effectLst/>
                <a:uLnTx/>
                <a:uFillTx/>
                <a:latin typeface="Century Gothic" panose="020B0502020202020204" pitchFamily="34" charset="0"/>
                <a:ea typeface="Antipasto" charset="0"/>
                <a:cs typeface="Antipasto" charset="0"/>
              </a:rPr>
              <a:t>Where do you feel stress in your body? </a:t>
            </a:r>
            <a:endParaRPr kumimoji="0" lang="en-US" sz="2800" b="0" i="0" u="none" strike="noStrike" kern="1200" cap="none" spc="0" normalizeH="0" baseline="0" noProof="0" dirty="0">
              <a:ln>
                <a:noFill/>
              </a:ln>
              <a:solidFill>
                <a:srgbClr val="283F74"/>
              </a:solidFill>
              <a:effectLst/>
              <a:uLnTx/>
              <a:uFillTx/>
              <a:latin typeface="Century Gothic" panose="020B0502020202020204" pitchFamily="34" charset="0"/>
              <a:ea typeface="Antipasto" charset="0"/>
              <a:cs typeface="Antipasto" charset="0"/>
            </a:endParaRPr>
          </a:p>
        </p:txBody>
      </p:sp>
      <p:sp>
        <p:nvSpPr>
          <p:cNvPr id="9" name="Title 1">
            <a:extLst>
              <a:ext uri="{FF2B5EF4-FFF2-40B4-BE49-F238E27FC236}">
                <a16:creationId xmlns:a16="http://schemas.microsoft.com/office/drawing/2014/main" id="{2210AAE7-0C61-462A-A737-46939EA97CEF}"/>
              </a:ext>
            </a:extLst>
          </p:cNvPr>
          <p:cNvSpPr txBox="1">
            <a:spLocks/>
          </p:cNvSpPr>
          <p:nvPr/>
        </p:nvSpPr>
        <p:spPr>
          <a:xfrm>
            <a:off x="0" y="305293"/>
            <a:ext cx="12192000" cy="82580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283F74"/>
                </a:solidFill>
                <a:effectLst/>
                <a:uLnTx/>
                <a:uFillTx/>
                <a:latin typeface="Beyond The Mountains" pitchFamily="50" charset="0"/>
                <a:ea typeface="+mj-ea"/>
                <a:cs typeface="+mj-cs"/>
              </a:rPr>
              <a:t>Engaging Activity: </a:t>
            </a:r>
            <a:r>
              <a:rPr kumimoji="0" lang="en-US" sz="4000" b="0" i="0" u="none" strike="noStrike" kern="1200" cap="none" spc="0" normalizeH="0" baseline="0" noProof="0" dirty="0">
                <a:ln>
                  <a:noFill/>
                </a:ln>
                <a:solidFill>
                  <a:srgbClr val="283F74"/>
                </a:solidFill>
                <a:effectLst/>
                <a:uLnTx/>
                <a:uFillTx/>
                <a:latin typeface="Antipasto" panose="02000506000000020004" pitchFamily="2" charset="0"/>
                <a:ea typeface="+mj-ea"/>
                <a:cs typeface="+mj-cs"/>
              </a:rPr>
              <a:t>Think-Ink-Share</a:t>
            </a:r>
          </a:p>
        </p:txBody>
      </p:sp>
      <p:sp>
        <p:nvSpPr>
          <p:cNvPr id="10" name="TextBox 9">
            <a:extLst>
              <a:ext uri="{FF2B5EF4-FFF2-40B4-BE49-F238E27FC236}">
                <a16:creationId xmlns:a16="http://schemas.microsoft.com/office/drawing/2014/main" id="{68E48B2D-29BC-4F5B-B4BB-807E8A84B7BF}"/>
              </a:ext>
            </a:extLst>
          </p:cNvPr>
          <p:cNvSpPr txBox="1"/>
          <p:nvPr/>
        </p:nvSpPr>
        <p:spPr>
          <a:xfrm>
            <a:off x="10253406" y="6559090"/>
            <a:ext cx="1816640" cy="246221"/>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srgbClr val="283F74"/>
                </a:solidFill>
                <a:effectLst/>
                <a:uLnTx/>
                <a:uFillTx/>
                <a:latin typeface="Calibri" panose="020F0502020204030204"/>
                <a:ea typeface="+mn-ea"/>
                <a:cs typeface="+mn-cs"/>
              </a:rPr>
              <a:t>©2020 </a:t>
            </a:r>
            <a:r>
              <a:rPr kumimoji="0" lang="en-US" sz="1000" b="0" i="0" u="none" strike="noStrike" kern="1200" cap="none" spc="0" normalizeH="0" baseline="0" noProof="0" dirty="0">
                <a:ln>
                  <a:noFill/>
                </a:ln>
                <a:solidFill>
                  <a:srgbClr val="283F74"/>
                </a:solidFill>
                <a:effectLst/>
                <a:uLnTx/>
                <a:uFillTx/>
                <a:latin typeface="Calibri" panose="020F0502020204030204"/>
                <a:ea typeface="+mn-ea"/>
                <a:cs typeface="+mn-cs"/>
              </a:rPr>
              <a:t>Pure Edge, Inc.</a:t>
            </a:r>
          </a:p>
        </p:txBody>
      </p:sp>
      <p:pic>
        <p:nvPicPr>
          <p:cNvPr id="11" name="Picture 10">
            <a:extLst>
              <a:ext uri="{FF2B5EF4-FFF2-40B4-BE49-F238E27FC236}">
                <a16:creationId xmlns:a16="http://schemas.microsoft.com/office/drawing/2014/main" id="{9BC99B8E-C159-4AFB-BA96-8075E7F6386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61766" y="6144427"/>
            <a:ext cx="408280" cy="408280"/>
          </a:xfrm>
          <a:prstGeom prst="rect">
            <a:avLst/>
          </a:prstGeom>
        </p:spPr>
      </p:pic>
      <p:sp>
        <p:nvSpPr>
          <p:cNvPr id="12" name="Rectangle 11">
            <a:extLst>
              <a:ext uri="{FF2B5EF4-FFF2-40B4-BE49-F238E27FC236}">
                <a16:creationId xmlns:a16="http://schemas.microsoft.com/office/drawing/2014/main" id="{967BEE8C-1AB2-45AD-8BC6-497B4C6D596B}"/>
              </a:ext>
            </a:extLst>
          </p:cNvPr>
          <p:cNvSpPr/>
          <p:nvPr/>
        </p:nvSpPr>
        <p:spPr>
          <a:xfrm>
            <a:off x="121953" y="6592296"/>
            <a:ext cx="1088703" cy="215444"/>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283F74"/>
                </a:solidFill>
                <a:effectLst/>
                <a:uLnTx/>
                <a:uFillTx/>
                <a:latin typeface="Century Gothic" panose="020B0502020202020204" pitchFamily="34" charset="0"/>
                <a:ea typeface="+mn-ea"/>
                <a:cs typeface="+mn-cs"/>
              </a:rPr>
              <a:t>www.</a:t>
            </a:r>
            <a:r>
              <a:rPr kumimoji="0" lang="en-US" sz="800" b="0" i="0" u="none" strike="noStrike" kern="1200" cap="none" spc="0" normalizeH="0" baseline="0" noProof="0" dirty="0" err="1">
                <a:ln>
                  <a:noFill/>
                </a:ln>
                <a:solidFill>
                  <a:srgbClr val="283F74"/>
                </a:solidFill>
                <a:effectLst/>
                <a:uLnTx/>
                <a:uFillTx/>
                <a:latin typeface="Century Gothic" panose="020B0502020202020204" pitchFamily="34" charset="0"/>
                <a:ea typeface="+mn-ea"/>
                <a:cs typeface="+mn-cs"/>
              </a:rPr>
              <a:t>casel.org</a:t>
            </a:r>
            <a:endParaRPr kumimoji="0" lang="en-US" sz="750" b="0" i="0" u="none" strike="noStrike" kern="1200" cap="none" spc="0" normalizeH="0" baseline="0" noProof="0" dirty="0">
              <a:ln>
                <a:noFill/>
              </a:ln>
              <a:solidFill>
                <a:srgbClr val="283F74"/>
              </a:solidFill>
              <a:effectLst/>
              <a:uLnTx/>
              <a:uFillTx/>
              <a:latin typeface="Antipasto" panose="02000506000000020004" pitchFamily="2" charset="0"/>
              <a:ea typeface="Times New Roman" panose="02020603050405020304" pitchFamily="18" charset="0"/>
              <a:cs typeface="+mn-cs"/>
            </a:endParaRPr>
          </a:p>
        </p:txBody>
      </p:sp>
      <p:pic>
        <p:nvPicPr>
          <p:cNvPr id="13" name="Picture 2" descr="CASEL">
            <a:extLst>
              <a:ext uri="{FF2B5EF4-FFF2-40B4-BE49-F238E27FC236}">
                <a16:creationId xmlns:a16="http://schemas.microsoft.com/office/drawing/2014/main" id="{2A8E109A-DD3C-43BD-AE3C-45DF014AD5D1}"/>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455" r="63600" b="-1"/>
          <a:stretch/>
        </p:blipFill>
        <p:spPr bwMode="auto">
          <a:xfrm>
            <a:off x="121953" y="6259683"/>
            <a:ext cx="349495" cy="33261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icture containing table, orange, sitting, small&#10;&#10;Description automatically generated">
            <a:extLst>
              <a:ext uri="{FF2B5EF4-FFF2-40B4-BE49-F238E27FC236}">
                <a16:creationId xmlns:a16="http://schemas.microsoft.com/office/drawing/2014/main" id="{4636711E-6C71-D146-A3CB-05F6E63087A3}"/>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66304" y="1537292"/>
            <a:ext cx="4500211" cy="4175567"/>
          </a:xfrm>
          <a:prstGeom prst="rect">
            <a:avLst/>
          </a:prstGeom>
          <a:effectLst>
            <a:softEdge rad="482600"/>
          </a:effectLst>
        </p:spPr>
      </p:pic>
      <p:sp>
        <p:nvSpPr>
          <p:cNvPr id="5" name="TextBox 4">
            <a:extLst>
              <a:ext uri="{FF2B5EF4-FFF2-40B4-BE49-F238E27FC236}">
                <a16:creationId xmlns:a16="http://schemas.microsoft.com/office/drawing/2014/main" id="{C0BDC45E-193C-B446-9C18-C43256A90223}"/>
              </a:ext>
            </a:extLst>
          </p:cNvPr>
          <p:cNvSpPr txBox="1"/>
          <p:nvPr/>
        </p:nvSpPr>
        <p:spPr>
          <a:xfrm>
            <a:off x="4014070" y="6538914"/>
            <a:ext cx="4163859"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83F74"/>
                </a:solidFill>
                <a:effectLst/>
                <a:uLnTx/>
                <a:uFillTx/>
                <a:latin typeface="Century Gothic" panose="020B0502020202020204" pitchFamily="34" charset="0"/>
                <a:ea typeface="+mn-ea"/>
                <a:cs typeface="+mn-cs"/>
                <a:hlinkClick r:id="rId5" tooltip="https://margieparikh.wordpress.com/tag/meditative-breathing/">
                  <a:extLst>
                    <a:ext uri="{A12FA001-AC4F-418D-AE19-62706E023703}">
                      <ahyp:hlinkClr xmlns:ahyp="http://schemas.microsoft.com/office/drawing/2018/hyperlinkcolor" val="tx"/>
                    </a:ext>
                  </a:extLst>
                </a:hlinkClick>
              </a:rPr>
              <a:t>This Photo</a:t>
            </a:r>
            <a:r>
              <a:rPr kumimoji="0" lang="en-US" sz="1000" b="0" i="0" u="none" strike="noStrike" kern="1200" cap="none" spc="0" normalizeH="0" baseline="0" noProof="0" dirty="0">
                <a:ln>
                  <a:noFill/>
                </a:ln>
                <a:solidFill>
                  <a:srgbClr val="283F74"/>
                </a:solidFill>
                <a:effectLst/>
                <a:uLnTx/>
                <a:uFillTx/>
                <a:latin typeface="Century Gothic" panose="020B0502020202020204" pitchFamily="34" charset="0"/>
                <a:ea typeface="+mn-ea"/>
                <a:cs typeface="+mn-cs"/>
              </a:rPr>
              <a:t> by Unknown Author is licensed under </a:t>
            </a:r>
            <a:r>
              <a:rPr kumimoji="0" lang="en-US" sz="1000" b="0" i="0" u="none" strike="noStrike" kern="1200" cap="none" spc="0" normalizeH="0" baseline="0" noProof="0" dirty="0">
                <a:ln>
                  <a:noFill/>
                </a:ln>
                <a:solidFill>
                  <a:srgbClr val="283F74"/>
                </a:solidFill>
                <a:effectLst/>
                <a:uLnTx/>
                <a:uFillTx/>
                <a:latin typeface="Century Gothic" panose="020B0502020202020204" pitchFamily="34" charset="0"/>
                <a:ea typeface="+mn-ea"/>
                <a:cs typeface="+mn-cs"/>
                <a:hlinkClick r:id="rId6" tooltip="https://creativecommons.org/licenses/by-nc-nd/3.0/">
                  <a:extLst>
                    <a:ext uri="{A12FA001-AC4F-418D-AE19-62706E023703}">
                      <ahyp:hlinkClr xmlns:ahyp="http://schemas.microsoft.com/office/drawing/2018/hyperlinkcolor" val="tx"/>
                    </a:ext>
                  </a:extLst>
                </a:hlinkClick>
              </a:rPr>
              <a:t>CC BY-NC-ND</a:t>
            </a:r>
            <a:endParaRPr kumimoji="0" lang="en-US" sz="1000" b="0" i="0" u="none" strike="noStrike" kern="1200" cap="none" spc="0" normalizeH="0" baseline="0" noProof="0" dirty="0">
              <a:ln>
                <a:noFill/>
              </a:ln>
              <a:solidFill>
                <a:srgbClr val="283F74"/>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0D155015-7A37-9145-BF99-F5EB2FDF1D9F}"/>
              </a:ext>
            </a:extLst>
          </p:cNvPr>
          <p:cNvSpPr txBox="1"/>
          <p:nvPr/>
        </p:nvSpPr>
        <p:spPr>
          <a:xfrm>
            <a:off x="5805764" y="4055543"/>
            <a:ext cx="6060141" cy="1446550"/>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283F74"/>
                </a:solidFill>
                <a:effectLst/>
                <a:uLnTx/>
                <a:uFillTx/>
                <a:latin typeface="Century Gothic" panose="020B0502020202020204" pitchFamily="34" charset="0"/>
                <a:ea typeface="Antipasto" charset="0"/>
                <a:cs typeface="Antipasto" charset="0"/>
              </a:rPr>
              <a:t>Where do you feel joy in your body? </a:t>
            </a:r>
            <a:endParaRPr kumimoji="0" lang="en-US" sz="2800" b="0" i="0" u="none" strike="noStrike" kern="1200" cap="none" spc="0" normalizeH="0" baseline="0" noProof="0" dirty="0">
              <a:ln>
                <a:noFill/>
              </a:ln>
              <a:solidFill>
                <a:srgbClr val="283F74"/>
              </a:solidFill>
              <a:effectLst/>
              <a:uLnTx/>
              <a:uFillTx/>
              <a:latin typeface="Century Gothic" panose="020B0502020202020204" pitchFamily="34" charset="0"/>
              <a:ea typeface="Antipasto" charset="0"/>
              <a:cs typeface="Antipasto" charset="0"/>
            </a:endParaRPr>
          </a:p>
        </p:txBody>
      </p:sp>
      <p:sp>
        <p:nvSpPr>
          <p:cNvPr id="6" name="Slide Number Placeholder 5">
            <a:extLst>
              <a:ext uri="{FF2B5EF4-FFF2-40B4-BE49-F238E27FC236}">
                <a16:creationId xmlns:a16="http://schemas.microsoft.com/office/drawing/2014/main" id="{6FB16110-8837-AC47-A754-2ABCE41D62E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13771A9-9A6A-4C52-AAFE-44B98E18733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5" name="Picture 14" descr="https://d30y9cdsu7xlg0.cloudfront.net/png/475574-200.png">
            <a:extLst>
              <a:ext uri="{FF2B5EF4-FFF2-40B4-BE49-F238E27FC236}">
                <a16:creationId xmlns:a16="http://schemas.microsoft.com/office/drawing/2014/main" id="{0470F7D2-AF94-4E72-B05C-38F18E5C9747}"/>
              </a:ext>
            </a:extLst>
          </p:cNvPr>
          <p:cNvPicPr>
            <a:picLocks noChangeAspect="1" noChangeArrowheads="1"/>
          </p:cNvPicPr>
          <p:nvPr/>
        </p:nvPicPr>
        <p:blipFill>
          <a:blip r:embed="rId7"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7134" y="116541"/>
            <a:ext cx="1309592" cy="130959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684273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
                                          </p:val>
                                        </p:tav>
                                      </p:tavLst>
                                    </p:anim>
                                    <p:anim calcmode="lin" valueType="num">
                                      <p:cBhvr additive="base">
                                        <p:cTn id="7" dur="500"/>
                                        <p:tgtEl>
                                          <p:spTgt spid="4"/>
                                        </p:tgtEl>
                                        <p:attrNameLst>
                                          <p:attrName>ppt_y</p:attrName>
                                        </p:attrNameLst>
                                      </p:cBhvr>
                                      <p:tavLst>
                                        <p:tav tm="0">
                                          <p:val>
                                            <p:strVal val="ppt_y"/>
                                          </p:val>
                                        </p:tav>
                                        <p:tav tm="100000">
                                          <p:val>
                                            <p:strVal val="1+ppt_h/2"/>
                                          </p:val>
                                        </p:tav>
                                      </p:tavLst>
                                    </p:anim>
                                    <p:set>
                                      <p:cBhvr>
                                        <p:cTn id="8" dur="1" fill="hold">
                                          <p:stCondLst>
                                            <p:cond delay="499"/>
                                          </p:stCondLst>
                                        </p:cTn>
                                        <p:tgtEl>
                                          <p:spTgt spid="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BEDBEC"/>
        </a:solidFill>
        <a:effectLst/>
      </p:bgPr>
    </p:bg>
    <p:spTree>
      <p:nvGrpSpPr>
        <p:cNvPr id="1" name=""/>
        <p:cNvGrpSpPr/>
        <p:nvPr/>
      </p:nvGrpSpPr>
      <p:grpSpPr>
        <a:xfrm>
          <a:off x="0" y="0"/>
          <a:ext cx="0" cy="0"/>
          <a:chOff x="0" y="0"/>
          <a:chExt cx="0" cy="0"/>
        </a:xfrm>
      </p:grpSpPr>
      <p:sp>
        <p:nvSpPr>
          <p:cNvPr id="3" name="Curved Down Arrow 2">
            <a:extLst>
              <a:ext uri="{FF2B5EF4-FFF2-40B4-BE49-F238E27FC236}">
                <a16:creationId xmlns:a16="http://schemas.microsoft.com/office/drawing/2014/main" id="{5F7C15B5-88A8-7443-A3C1-480E1D2DE0B0}"/>
              </a:ext>
            </a:extLst>
          </p:cNvPr>
          <p:cNvSpPr/>
          <p:nvPr/>
        </p:nvSpPr>
        <p:spPr>
          <a:xfrm>
            <a:off x="771544" y="723521"/>
            <a:ext cx="11201366" cy="4824589"/>
          </a:xfrm>
          <a:prstGeom prst="curvedDownArrow">
            <a:avLst/>
          </a:prstGeom>
          <a:solidFill>
            <a:schemeClr val="bg2">
              <a:lumMod val="75000"/>
            </a:schemeClr>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7AAC71DD-076D-F04C-AEC1-FFF811C518AF}"/>
              </a:ext>
            </a:extLst>
          </p:cNvPr>
          <p:cNvSpPr/>
          <p:nvPr/>
        </p:nvSpPr>
        <p:spPr>
          <a:xfrm>
            <a:off x="4130755" y="6405201"/>
            <a:ext cx="4677216" cy="4001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83F74"/>
                </a:solidFill>
                <a:effectLst/>
                <a:uLnTx/>
                <a:uFillTx/>
                <a:latin typeface="Century Gothic" charset="0"/>
                <a:ea typeface="Century Gothic" charset="0"/>
                <a:cs typeface="Century Gothic" charset="0"/>
              </a:rPr>
              <a:t>Marc Brackett, PhD  Yale Center for Emotional Intelligence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83F74"/>
                </a:solidFill>
                <a:effectLst/>
                <a:uLnTx/>
                <a:uFillTx/>
                <a:latin typeface="Century Gothic" charset="0"/>
                <a:ea typeface="Century Gothic" charset="0"/>
                <a:cs typeface="Century Gothic" charset="0"/>
              </a:rPr>
              <a:t>Victor Carrion, MD Stanford School of Medicine</a:t>
            </a:r>
          </a:p>
        </p:txBody>
      </p:sp>
      <p:sp>
        <p:nvSpPr>
          <p:cNvPr id="9" name="TextBox 8">
            <a:extLst>
              <a:ext uri="{FF2B5EF4-FFF2-40B4-BE49-F238E27FC236}">
                <a16:creationId xmlns:a16="http://schemas.microsoft.com/office/drawing/2014/main" id="{ED5EF940-D02A-428B-9C44-FA055CDE8810}"/>
              </a:ext>
            </a:extLst>
          </p:cNvPr>
          <p:cNvSpPr txBox="1"/>
          <p:nvPr/>
        </p:nvSpPr>
        <p:spPr>
          <a:xfrm>
            <a:off x="10253406" y="6559090"/>
            <a:ext cx="1816640" cy="246221"/>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srgbClr val="283F74"/>
                </a:solidFill>
                <a:effectLst/>
                <a:uLnTx/>
                <a:uFillTx/>
                <a:latin typeface="Calibri" panose="020F0502020204030204"/>
                <a:ea typeface="+mn-ea"/>
                <a:cs typeface="+mn-cs"/>
              </a:rPr>
              <a:t>©2020 </a:t>
            </a:r>
            <a:r>
              <a:rPr kumimoji="0" lang="en-US" sz="1000" b="0" i="0" u="none" strike="noStrike" kern="1200" cap="none" spc="0" normalizeH="0" baseline="0" noProof="0" dirty="0">
                <a:ln>
                  <a:noFill/>
                </a:ln>
                <a:solidFill>
                  <a:srgbClr val="283F74"/>
                </a:solidFill>
                <a:effectLst/>
                <a:uLnTx/>
                <a:uFillTx/>
                <a:latin typeface="Calibri" panose="020F0502020204030204"/>
                <a:ea typeface="+mn-ea"/>
                <a:cs typeface="+mn-cs"/>
              </a:rPr>
              <a:t>Pure Edge, Inc.</a:t>
            </a:r>
          </a:p>
        </p:txBody>
      </p:sp>
      <p:pic>
        <p:nvPicPr>
          <p:cNvPr id="11" name="Picture 10">
            <a:extLst>
              <a:ext uri="{FF2B5EF4-FFF2-40B4-BE49-F238E27FC236}">
                <a16:creationId xmlns:a16="http://schemas.microsoft.com/office/drawing/2014/main" id="{922FD274-8D22-436B-877A-CC1B2025E2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61766" y="6144427"/>
            <a:ext cx="408280" cy="408280"/>
          </a:xfrm>
          <a:prstGeom prst="rect">
            <a:avLst/>
          </a:prstGeom>
        </p:spPr>
      </p:pic>
      <p:sp>
        <p:nvSpPr>
          <p:cNvPr id="19" name="TextBox 18">
            <a:extLst>
              <a:ext uri="{FF2B5EF4-FFF2-40B4-BE49-F238E27FC236}">
                <a16:creationId xmlns:a16="http://schemas.microsoft.com/office/drawing/2014/main" id="{097C916B-9107-4482-8D72-258E7BC1F753}"/>
              </a:ext>
            </a:extLst>
          </p:cNvPr>
          <p:cNvSpPr txBox="1"/>
          <p:nvPr/>
        </p:nvSpPr>
        <p:spPr>
          <a:xfrm>
            <a:off x="440804" y="1491264"/>
            <a:ext cx="5416904" cy="646331"/>
          </a:xfrm>
          <a:prstGeom prst="rect">
            <a:avLst/>
          </a:prstGeom>
          <a:solidFill>
            <a:srgbClr val="FFFFA5"/>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283F74"/>
                </a:solidFill>
                <a:effectLst/>
                <a:uLnTx/>
                <a:uFillTx/>
                <a:latin typeface="Century Gothic" panose="020B0502020202020204" pitchFamily="34" charset="0"/>
                <a:ea typeface="+mn-ea"/>
                <a:cs typeface="+mn-cs"/>
              </a:rPr>
              <a:t>Benefits</a:t>
            </a:r>
          </a:p>
        </p:txBody>
      </p:sp>
      <p:sp>
        <p:nvSpPr>
          <p:cNvPr id="22" name="TextBox 21">
            <a:extLst>
              <a:ext uri="{FF2B5EF4-FFF2-40B4-BE49-F238E27FC236}">
                <a16:creationId xmlns:a16="http://schemas.microsoft.com/office/drawing/2014/main" id="{38BECDA2-A2D0-469B-8685-5988DA1232AF}"/>
              </a:ext>
            </a:extLst>
          </p:cNvPr>
          <p:cNvSpPr txBox="1"/>
          <p:nvPr/>
        </p:nvSpPr>
        <p:spPr>
          <a:xfrm>
            <a:off x="440804" y="2414594"/>
            <a:ext cx="5416904" cy="2877711"/>
          </a:xfrm>
          <a:prstGeom prst="rect">
            <a:avLst/>
          </a:prstGeom>
          <a:solidFill>
            <a:srgbClr val="FFFFA5"/>
          </a:solidFill>
        </p:spPr>
        <p:txBody>
          <a:bodyPr wrap="square" rtlCol="0">
            <a:spAutoFit/>
          </a:bodyPr>
          <a:lstStyle/>
          <a:p>
            <a:pPr marL="571500" marR="0" lvl="0" indent="-571500" algn="l" defTabSz="457200" rtl="0" eaLnBrk="1" fontAlgn="auto" latinLnBrk="0" hangingPunct="1">
              <a:lnSpc>
                <a:spcPct val="100000"/>
              </a:lnSpc>
              <a:spcBef>
                <a:spcPts val="600"/>
              </a:spcBef>
              <a:spcAft>
                <a:spcPts val="600"/>
              </a:spcAft>
              <a:buClrTx/>
              <a:buSzTx/>
              <a:buFont typeface="Wingdings" panose="05000000000000000000" pitchFamily="2" charset="2"/>
              <a:buChar char="v"/>
              <a:tabLst/>
              <a:defRPr/>
            </a:pPr>
            <a:endParaRPr kumimoji="0" lang="en-US" sz="1200" b="1" i="0" u="none" strike="noStrike" kern="1200" cap="none" spc="0" normalizeH="0" baseline="0" noProof="0" dirty="0">
              <a:ln>
                <a:noFill/>
              </a:ln>
              <a:solidFill>
                <a:srgbClr val="283F74"/>
              </a:solidFill>
              <a:effectLst/>
              <a:uLnTx/>
              <a:uFillTx/>
              <a:latin typeface="Century Gothic" panose="020B0502020202020204" pitchFamily="34" charset="0"/>
              <a:ea typeface="+mn-ea"/>
              <a:cs typeface="+mn-cs"/>
            </a:endParaRPr>
          </a:p>
          <a:p>
            <a:pPr marL="571500" marR="0" lvl="0" indent="-571500" algn="l" defTabSz="457200" rtl="0" eaLnBrk="1" fontAlgn="auto" latinLnBrk="0" hangingPunct="1">
              <a:lnSpc>
                <a:spcPct val="100000"/>
              </a:lnSpc>
              <a:spcBef>
                <a:spcPts val="600"/>
              </a:spcBef>
              <a:spcAft>
                <a:spcPts val="600"/>
              </a:spcAft>
              <a:buClrTx/>
              <a:buSzTx/>
              <a:buFont typeface="Wingdings" panose="05000000000000000000" pitchFamily="2" charset="2"/>
              <a:buChar char="v"/>
              <a:tabLst/>
              <a:defRPr/>
            </a:pPr>
            <a:r>
              <a:rPr kumimoji="0" lang="en-US" sz="2800" b="1" i="0" u="none" strike="noStrike" kern="1200" cap="none" spc="0" normalizeH="0" baseline="0" noProof="0" dirty="0">
                <a:ln>
                  <a:noFill/>
                </a:ln>
                <a:solidFill>
                  <a:srgbClr val="283F74"/>
                </a:solidFill>
                <a:effectLst/>
                <a:uLnTx/>
                <a:uFillTx/>
                <a:latin typeface="Century Gothic" panose="020B0502020202020204" pitchFamily="34" charset="0"/>
                <a:ea typeface="+mn-ea"/>
                <a:cs typeface="+mn-cs"/>
              </a:rPr>
              <a:t>Positive challenge</a:t>
            </a:r>
          </a:p>
          <a:p>
            <a:pPr marL="571500" marR="0" lvl="0" indent="-571500" algn="l" defTabSz="457200" rtl="0" eaLnBrk="1" fontAlgn="auto" latinLnBrk="0" hangingPunct="1">
              <a:lnSpc>
                <a:spcPct val="100000"/>
              </a:lnSpc>
              <a:spcBef>
                <a:spcPts val="600"/>
              </a:spcBef>
              <a:spcAft>
                <a:spcPts val="600"/>
              </a:spcAft>
              <a:buClrTx/>
              <a:buSzTx/>
              <a:buFont typeface="Wingdings" panose="05000000000000000000" pitchFamily="2" charset="2"/>
              <a:buChar char="v"/>
              <a:tabLst/>
              <a:defRPr/>
            </a:pPr>
            <a:r>
              <a:rPr kumimoji="0" lang="en-US" sz="2800" b="1" i="0" u="none" strike="noStrike" kern="1200" cap="none" spc="0" normalizeH="0" baseline="0" noProof="0" dirty="0">
                <a:ln>
                  <a:noFill/>
                </a:ln>
                <a:solidFill>
                  <a:srgbClr val="283F74"/>
                </a:solidFill>
                <a:effectLst/>
                <a:uLnTx/>
                <a:uFillTx/>
                <a:latin typeface="Century Gothic" panose="020B0502020202020204" pitchFamily="34" charset="0"/>
                <a:ea typeface="+mn-ea"/>
                <a:cs typeface="+mn-cs"/>
              </a:rPr>
              <a:t>Motivates us to take action</a:t>
            </a:r>
          </a:p>
          <a:p>
            <a:pPr marL="571500" marR="0" lvl="0" indent="-571500" algn="l" defTabSz="457200" rtl="0" eaLnBrk="1" fontAlgn="auto" latinLnBrk="0" hangingPunct="1">
              <a:lnSpc>
                <a:spcPct val="100000"/>
              </a:lnSpc>
              <a:spcBef>
                <a:spcPts val="600"/>
              </a:spcBef>
              <a:spcAft>
                <a:spcPts val="600"/>
              </a:spcAft>
              <a:buClrTx/>
              <a:buSzTx/>
              <a:buFont typeface="Wingdings" panose="05000000000000000000" pitchFamily="2" charset="2"/>
              <a:buChar char="v"/>
              <a:tabLst/>
              <a:defRPr/>
            </a:pPr>
            <a:r>
              <a:rPr kumimoji="0" lang="en-US" sz="2800" b="1" i="0" u="none" strike="noStrike" kern="1200" cap="none" spc="0" normalizeH="0" baseline="0" noProof="0" dirty="0">
                <a:ln>
                  <a:noFill/>
                </a:ln>
                <a:solidFill>
                  <a:srgbClr val="283F74"/>
                </a:solidFill>
                <a:effectLst/>
                <a:uLnTx/>
                <a:uFillTx/>
                <a:latin typeface="Century Gothic" panose="020B0502020202020204" pitchFamily="34" charset="0"/>
                <a:ea typeface="+mn-ea"/>
                <a:cs typeface="+mn-cs"/>
              </a:rPr>
              <a:t>Promotes well-being</a:t>
            </a:r>
          </a:p>
          <a:p>
            <a:pPr marL="571500" marR="0" lvl="0" indent="-571500" algn="l" defTabSz="457200" rtl="0" eaLnBrk="1" fontAlgn="auto" latinLnBrk="0" hangingPunct="1">
              <a:lnSpc>
                <a:spcPct val="100000"/>
              </a:lnSpc>
              <a:spcBef>
                <a:spcPts val="600"/>
              </a:spcBef>
              <a:spcAft>
                <a:spcPts val="600"/>
              </a:spcAft>
              <a:buClrTx/>
              <a:buSzTx/>
              <a:buFont typeface="Wingdings" panose="05000000000000000000" pitchFamily="2" charset="2"/>
              <a:buChar char="v"/>
              <a:tabLst/>
              <a:defRPr/>
            </a:pPr>
            <a:r>
              <a:rPr kumimoji="0" lang="en-US" sz="2800" b="1" i="0" u="none" strike="noStrike" kern="1200" cap="none" spc="0" normalizeH="0" baseline="0" noProof="0" dirty="0">
                <a:ln>
                  <a:noFill/>
                </a:ln>
                <a:solidFill>
                  <a:srgbClr val="283F74"/>
                </a:solidFill>
                <a:effectLst/>
                <a:uLnTx/>
                <a:uFillTx/>
                <a:latin typeface="Century Gothic" panose="020B0502020202020204" pitchFamily="34" charset="0"/>
                <a:ea typeface="+mn-ea"/>
                <a:cs typeface="+mn-cs"/>
              </a:rPr>
              <a:t>Enhances performance</a:t>
            </a:r>
          </a:p>
          <a:p>
            <a:pPr marL="571500" marR="0" lvl="0" indent="-57150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n-US" sz="1200" b="1" i="0" u="none" strike="noStrike" kern="1200" cap="none" spc="0" normalizeH="0" baseline="0" noProof="0" dirty="0">
              <a:ln>
                <a:noFill/>
              </a:ln>
              <a:solidFill>
                <a:srgbClr val="283F74"/>
              </a:solidFill>
              <a:effectLst/>
              <a:uLnTx/>
              <a:uFillTx/>
              <a:latin typeface="Century Gothic" panose="020B0502020202020204" pitchFamily="34" charset="0"/>
              <a:ea typeface="+mn-ea"/>
              <a:cs typeface="+mn-cs"/>
            </a:endParaRPr>
          </a:p>
        </p:txBody>
      </p:sp>
      <p:sp>
        <p:nvSpPr>
          <p:cNvPr id="25" name="TextBox 24">
            <a:extLst>
              <a:ext uri="{FF2B5EF4-FFF2-40B4-BE49-F238E27FC236}">
                <a16:creationId xmlns:a16="http://schemas.microsoft.com/office/drawing/2014/main" id="{6DFE5BF5-D20F-497E-860F-50569B5A1D85}"/>
              </a:ext>
            </a:extLst>
          </p:cNvPr>
          <p:cNvSpPr txBox="1"/>
          <p:nvPr/>
        </p:nvSpPr>
        <p:spPr>
          <a:xfrm>
            <a:off x="6334294" y="2409335"/>
            <a:ext cx="5416904" cy="2859036"/>
          </a:xfrm>
          <a:prstGeom prst="rect">
            <a:avLst/>
          </a:prstGeom>
          <a:solidFill>
            <a:srgbClr val="FF3C27">
              <a:alpha val="73000"/>
            </a:srgbClr>
          </a:solidFill>
          <a:ln w="31750">
            <a:noFill/>
          </a:ln>
        </p:spPr>
        <p:txBody>
          <a:bodyPr vert="horz" lIns="91440" tIns="45720" rIns="91440" bIns="45720" rtlCol="0">
            <a:normAutofit/>
          </a:bodyPr>
          <a:lstStyle>
            <a:lvl1pPr marL="285750" indent="-285750" defTabSz="914400">
              <a:lnSpc>
                <a:spcPct val="90000"/>
              </a:lnSpc>
              <a:spcBef>
                <a:spcPts val="1000"/>
              </a:spcBef>
              <a:buFont typeface="Arial" panose="020B0604020202020204" pitchFamily="34" charset="0"/>
              <a:buChar char="•"/>
              <a:defRPr sz="2800">
                <a:solidFill>
                  <a:srgbClr val="283F74"/>
                </a:solidFill>
                <a:latin typeface="Century Gothic" panose="020B0502020202020204" pitchFamily="34" charset="0"/>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rgbClr val="283F74"/>
              </a:solidFill>
              <a:effectLst/>
              <a:uLnTx/>
              <a:uFillTx/>
              <a:latin typeface="Century Gothic" panose="020B0502020202020204" pitchFamily="34" charset="0"/>
              <a:ea typeface="+mn-ea"/>
              <a:cs typeface="+mn-cs"/>
            </a:endParaRPr>
          </a:p>
          <a:p>
            <a:pPr marL="571500" marR="0" lvl="0" indent="-571500" algn="l" defTabSz="457200" rtl="0" eaLnBrk="1" fontAlgn="auto" latinLnBrk="0" hangingPunct="1">
              <a:lnSpc>
                <a:spcPct val="100000"/>
              </a:lnSpc>
              <a:spcBef>
                <a:spcPts val="600"/>
              </a:spcBef>
              <a:spcAft>
                <a:spcPts val="600"/>
              </a:spcAft>
              <a:buClrTx/>
              <a:buSzTx/>
              <a:buFont typeface="Wingdings" panose="05000000000000000000" pitchFamily="2" charset="2"/>
              <a:buChar char="v"/>
              <a:tabLst/>
              <a:defRPr/>
            </a:pPr>
            <a:r>
              <a:rPr kumimoji="0" lang="en-US" sz="2800" b="1" i="0" u="none" strike="noStrike" kern="1200" cap="none" spc="0" normalizeH="0" baseline="0" noProof="0" dirty="0">
                <a:ln>
                  <a:noFill/>
                </a:ln>
                <a:solidFill>
                  <a:srgbClr val="283F74"/>
                </a:solidFill>
                <a:effectLst/>
                <a:uLnTx/>
                <a:uFillTx/>
                <a:latin typeface="Century Gothic" panose="020B0502020202020204" pitchFamily="34" charset="0"/>
                <a:ea typeface="+mn-ea"/>
                <a:cs typeface="+mn-cs"/>
              </a:rPr>
              <a:t>No relief in sight</a:t>
            </a:r>
          </a:p>
          <a:p>
            <a:pPr marL="571500" marR="0" lvl="0" indent="-571500" algn="l" defTabSz="457200" rtl="0" eaLnBrk="1" fontAlgn="auto" latinLnBrk="0" hangingPunct="1">
              <a:lnSpc>
                <a:spcPct val="100000"/>
              </a:lnSpc>
              <a:spcBef>
                <a:spcPts val="600"/>
              </a:spcBef>
              <a:spcAft>
                <a:spcPts val="600"/>
              </a:spcAft>
              <a:buClrTx/>
              <a:buSzTx/>
              <a:buFont typeface="Wingdings" panose="05000000000000000000" pitchFamily="2" charset="2"/>
              <a:buChar char="v"/>
              <a:tabLst/>
              <a:defRPr/>
            </a:pPr>
            <a:r>
              <a:rPr kumimoji="0" lang="en-US" sz="2800" b="1" i="0" u="none" strike="noStrike" kern="1200" cap="none" spc="0" normalizeH="0" baseline="0" noProof="0" dirty="0">
                <a:ln>
                  <a:noFill/>
                </a:ln>
                <a:solidFill>
                  <a:srgbClr val="283F74"/>
                </a:solidFill>
                <a:effectLst/>
                <a:uLnTx/>
                <a:uFillTx/>
                <a:latin typeface="Century Gothic" panose="020B0502020202020204" pitchFamily="34" charset="0"/>
                <a:ea typeface="+mn-ea"/>
                <a:cs typeface="+mn-cs"/>
              </a:rPr>
              <a:t>Makes us physically sick</a:t>
            </a:r>
          </a:p>
          <a:p>
            <a:pPr marL="571500" marR="0" lvl="0" indent="-571500" algn="l" defTabSz="457200" rtl="0" eaLnBrk="1" fontAlgn="auto" latinLnBrk="0" hangingPunct="1">
              <a:lnSpc>
                <a:spcPct val="100000"/>
              </a:lnSpc>
              <a:spcBef>
                <a:spcPts val="600"/>
              </a:spcBef>
              <a:spcAft>
                <a:spcPts val="600"/>
              </a:spcAft>
              <a:buClrTx/>
              <a:buSzTx/>
              <a:buFont typeface="Wingdings" panose="05000000000000000000" pitchFamily="2" charset="2"/>
              <a:buChar char="v"/>
              <a:tabLst/>
              <a:defRPr/>
            </a:pPr>
            <a:r>
              <a:rPr kumimoji="0" lang="en-US" sz="2800" b="1" i="0" u="none" strike="noStrike" kern="1200" cap="none" spc="0" normalizeH="0" baseline="0" noProof="0" dirty="0">
                <a:ln>
                  <a:noFill/>
                </a:ln>
                <a:solidFill>
                  <a:srgbClr val="283F74"/>
                </a:solidFill>
                <a:effectLst/>
                <a:uLnTx/>
                <a:uFillTx/>
                <a:latin typeface="Century Gothic" panose="020B0502020202020204" pitchFamily="34" charset="0"/>
                <a:ea typeface="+mn-ea"/>
                <a:cs typeface="+mn-cs"/>
              </a:rPr>
              <a:t>Weakens immune system</a:t>
            </a:r>
          </a:p>
          <a:p>
            <a:pPr marL="571500" marR="0" lvl="0" indent="-571500" algn="l" defTabSz="457200" rtl="0" eaLnBrk="1" fontAlgn="auto" latinLnBrk="0" hangingPunct="1">
              <a:lnSpc>
                <a:spcPct val="100000"/>
              </a:lnSpc>
              <a:spcBef>
                <a:spcPts val="600"/>
              </a:spcBef>
              <a:spcAft>
                <a:spcPts val="600"/>
              </a:spcAft>
              <a:buClrTx/>
              <a:buSzTx/>
              <a:buFont typeface="Wingdings" panose="05000000000000000000" pitchFamily="2" charset="2"/>
              <a:buChar char="v"/>
              <a:tabLst/>
              <a:defRPr/>
            </a:pPr>
            <a:r>
              <a:rPr kumimoji="0" lang="en-US" sz="2800" b="1" i="0" u="none" strike="noStrike" kern="1200" cap="none" spc="0" normalizeH="0" baseline="0" noProof="0" dirty="0">
                <a:ln>
                  <a:noFill/>
                </a:ln>
                <a:solidFill>
                  <a:srgbClr val="283F74"/>
                </a:solidFill>
                <a:effectLst/>
                <a:uLnTx/>
                <a:uFillTx/>
                <a:latin typeface="Century Gothic" panose="020B0502020202020204" pitchFamily="34" charset="0"/>
                <a:ea typeface="+mn-ea"/>
                <a:cs typeface="+mn-cs"/>
              </a:rPr>
              <a:t>Impairs performance</a:t>
            </a:r>
          </a:p>
          <a:p>
            <a:pPr marL="571500" marR="0" lvl="0" indent="-571500" algn="l" defTabSz="457200" rtl="0" eaLnBrk="1" fontAlgn="auto" latinLnBrk="0" hangingPunct="1">
              <a:lnSpc>
                <a:spcPct val="100000"/>
              </a:lnSpc>
              <a:spcBef>
                <a:spcPts val="600"/>
              </a:spcBef>
              <a:spcAft>
                <a:spcPts val="600"/>
              </a:spcAft>
              <a:buClrTx/>
              <a:buSzTx/>
              <a:buFont typeface="Wingdings" panose="05000000000000000000" pitchFamily="2" charset="2"/>
              <a:buChar char="v"/>
              <a:tabLst/>
              <a:defRPr/>
            </a:pPr>
            <a:endParaRPr kumimoji="0" lang="en-US" sz="1200" b="1" i="0" u="none" strike="noStrike" kern="1200" cap="none" spc="0" normalizeH="0" baseline="0" noProof="0" dirty="0">
              <a:ln>
                <a:noFill/>
              </a:ln>
              <a:solidFill>
                <a:srgbClr val="283F74"/>
              </a:solidFill>
              <a:effectLst/>
              <a:uLnTx/>
              <a:uFillTx/>
              <a:latin typeface="Century Gothic" panose="020B0502020202020204" pitchFamily="34" charset="0"/>
              <a:ea typeface="+mn-ea"/>
              <a:cs typeface="+mn-cs"/>
            </a:endParaRP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283F74"/>
              </a:solidFill>
              <a:effectLst/>
              <a:uLnTx/>
              <a:uFillTx/>
              <a:latin typeface="Century Gothic" panose="020B0502020202020204" pitchFamily="34" charset="0"/>
              <a:ea typeface="+mn-ea"/>
              <a:cs typeface="+mn-cs"/>
            </a:endParaRPr>
          </a:p>
        </p:txBody>
      </p:sp>
      <p:sp>
        <p:nvSpPr>
          <p:cNvPr id="26" name="TextBox 25">
            <a:extLst>
              <a:ext uri="{FF2B5EF4-FFF2-40B4-BE49-F238E27FC236}">
                <a16:creationId xmlns:a16="http://schemas.microsoft.com/office/drawing/2014/main" id="{A1378B20-AE45-4279-A807-BBF208A2D849}"/>
              </a:ext>
            </a:extLst>
          </p:cNvPr>
          <p:cNvSpPr txBox="1"/>
          <p:nvPr/>
        </p:nvSpPr>
        <p:spPr>
          <a:xfrm>
            <a:off x="6334294" y="1514314"/>
            <a:ext cx="5416904" cy="646331"/>
          </a:xfrm>
          <a:prstGeom prst="rect">
            <a:avLst/>
          </a:prstGeom>
          <a:solidFill>
            <a:srgbClr val="FF3C27">
              <a:alpha val="74118"/>
            </a:srgbClr>
          </a:solidFill>
          <a:ln w="31750">
            <a:noFill/>
          </a:ln>
        </p:spPr>
        <p:txBody>
          <a:bodyPr vert="horz" lIns="91440" tIns="45720" rIns="91440" bIns="45720" rtlCol="0" anchor="b">
            <a:normAutofit/>
          </a:bodyPr>
          <a:lstStyle>
            <a:lvl1pPr indent="0" algn="ctr" defTabSz="914400">
              <a:lnSpc>
                <a:spcPct val="90000"/>
              </a:lnSpc>
              <a:spcBef>
                <a:spcPts val="1000"/>
              </a:spcBef>
              <a:buFont typeface="Arial" panose="020B0604020202020204" pitchFamily="34" charset="0"/>
              <a:buNone/>
              <a:defRPr sz="3600" b="1">
                <a:solidFill>
                  <a:srgbClr val="283F74"/>
                </a:solidFill>
                <a:latin typeface="Century Gothic" panose="020B0502020202020204" pitchFamily="34" charset="0"/>
              </a:defRPr>
            </a:lvl1pPr>
            <a:lvl2pPr indent="0" defTabSz="914400">
              <a:lnSpc>
                <a:spcPct val="90000"/>
              </a:lnSpc>
              <a:spcBef>
                <a:spcPts val="500"/>
              </a:spcBef>
              <a:buFont typeface="Arial" panose="020B0604020202020204" pitchFamily="34" charset="0"/>
              <a:buNone/>
              <a:defRPr sz="2000" b="1"/>
            </a:lvl2pPr>
            <a:lvl3pPr indent="0" defTabSz="914400">
              <a:lnSpc>
                <a:spcPct val="90000"/>
              </a:lnSpc>
              <a:spcBef>
                <a:spcPts val="500"/>
              </a:spcBef>
              <a:buFont typeface="Arial" panose="020B0604020202020204" pitchFamily="34" charset="0"/>
              <a:buNone/>
              <a:defRPr b="1"/>
            </a:lvl3pPr>
            <a:lvl4pPr indent="0" defTabSz="914400">
              <a:lnSpc>
                <a:spcPct val="90000"/>
              </a:lnSpc>
              <a:spcBef>
                <a:spcPts val="500"/>
              </a:spcBef>
              <a:buFont typeface="Arial" panose="020B0604020202020204" pitchFamily="34" charset="0"/>
              <a:buNone/>
              <a:defRPr sz="1600" b="1"/>
            </a:lvl4pPr>
            <a:lvl5pPr indent="0" defTabSz="914400">
              <a:lnSpc>
                <a:spcPct val="90000"/>
              </a:lnSpc>
              <a:spcBef>
                <a:spcPts val="500"/>
              </a:spcBef>
              <a:buFont typeface="Arial" panose="020B0604020202020204" pitchFamily="34" charset="0"/>
              <a:buNone/>
              <a:defRPr sz="1600" b="1"/>
            </a:lvl5pPr>
            <a:lvl6pPr indent="0" defTabSz="914400">
              <a:lnSpc>
                <a:spcPct val="90000"/>
              </a:lnSpc>
              <a:spcBef>
                <a:spcPts val="500"/>
              </a:spcBef>
              <a:buFont typeface="Arial" panose="020B0604020202020204" pitchFamily="34" charset="0"/>
              <a:buNone/>
              <a:defRPr sz="1600" b="1"/>
            </a:lvl6pPr>
            <a:lvl7pPr indent="0" defTabSz="914400">
              <a:lnSpc>
                <a:spcPct val="90000"/>
              </a:lnSpc>
              <a:spcBef>
                <a:spcPts val="500"/>
              </a:spcBef>
              <a:buFont typeface="Arial" panose="020B0604020202020204" pitchFamily="34" charset="0"/>
              <a:buNone/>
              <a:defRPr sz="1600" b="1"/>
            </a:lvl7pPr>
            <a:lvl8pPr indent="0" defTabSz="914400">
              <a:lnSpc>
                <a:spcPct val="90000"/>
              </a:lnSpc>
              <a:spcBef>
                <a:spcPts val="500"/>
              </a:spcBef>
              <a:buFont typeface="Arial" panose="020B0604020202020204" pitchFamily="34" charset="0"/>
              <a:buNone/>
              <a:defRPr sz="1600" b="1"/>
            </a:lvl8pPr>
            <a:lvl9pPr indent="0" defTabSz="914400">
              <a:lnSpc>
                <a:spcPct val="90000"/>
              </a:lnSpc>
              <a:spcBef>
                <a:spcPts val="500"/>
              </a:spcBef>
              <a:buFont typeface="Arial" panose="020B0604020202020204" pitchFamily="34" charset="0"/>
              <a:buNone/>
              <a:defRPr sz="1600" b="1"/>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283F74"/>
                </a:solidFill>
                <a:effectLst/>
                <a:uLnTx/>
                <a:uFillTx/>
                <a:latin typeface="Century Gothic" panose="020B0502020202020204" pitchFamily="34" charset="0"/>
                <a:ea typeface="+mn-ea"/>
                <a:cs typeface="+mn-cs"/>
              </a:rPr>
              <a:t>Detriments</a:t>
            </a:r>
          </a:p>
        </p:txBody>
      </p:sp>
    </p:spTree>
    <p:extLst>
      <p:ext uri="{BB962C8B-B14F-4D97-AF65-F5344CB8AC3E}">
        <p14:creationId xmlns:p14="http://schemas.microsoft.com/office/powerpoint/2010/main" val="33149002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BEDBEC"/>
        </a:solidFill>
        <a:effectLst/>
      </p:bgPr>
    </p:bg>
    <p:spTree>
      <p:nvGrpSpPr>
        <p:cNvPr id="1" name=""/>
        <p:cNvGrpSpPr/>
        <p:nvPr/>
      </p:nvGrpSpPr>
      <p:grpSpPr>
        <a:xfrm>
          <a:off x="0" y="0"/>
          <a:ext cx="0" cy="0"/>
          <a:chOff x="0" y="0"/>
          <a:chExt cx="0" cy="0"/>
        </a:xfrm>
      </p:grpSpPr>
      <p:pic>
        <p:nvPicPr>
          <p:cNvPr id="4" name="Picture 4" descr="Related image">
            <a:extLst>
              <a:ext uri="{FF2B5EF4-FFF2-40B4-BE49-F238E27FC236}">
                <a16:creationId xmlns:a16="http://schemas.microsoft.com/office/drawing/2014/main" id="{D76E1BA8-56D2-47D7-8FB8-D0737A155FC5}"/>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91693" y="2283016"/>
            <a:ext cx="3278872" cy="245915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Image result for single brick">
            <a:extLst>
              <a:ext uri="{FF2B5EF4-FFF2-40B4-BE49-F238E27FC236}">
                <a16:creationId xmlns:a16="http://schemas.microsoft.com/office/drawing/2014/main" id="{FC6A7170-8946-4AC4-A361-38E704EB0D63}"/>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14008" r="5396" b="17568"/>
          <a:stretch/>
        </p:blipFill>
        <p:spPr bwMode="auto">
          <a:xfrm>
            <a:off x="4864871" y="1783400"/>
            <a:ext cx="1714362" cy="123994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21B92E1-B4FE-4C94-8D41-85D3D426D2F5}"/>
              </a:ext>
            </a:extLst>
          </p:cNvPr>
          <p:cNvSpPr txBox="1"/>
          <p:nvPr/>
        </p:nvSpPr>
        <p:spPr>
          <a:xfrm rot="1783974">
            <a:off x="4875145" y="2271104"/>
            <a:ext cx="1049433" cy="43858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25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CRISIS</a:t>
            </a:r>
          </a:p>
        </p:txBody>
      </p:sp>
      <p:pic>
        <p:nvPicPr>
          <p:cNvPr id="7" name="Picture 8" descr="Image result for single brick">
            <a:extLst>
              <a:ext uri="{FF2B5EF4-FFF2-40B4-BE49-F238E27FC236}">
                <a16:creationId xmlns:a16="http://schemas.microsoft.com/office/drawing/2014/main" id="{70B9A248-6F3F-4168-88F2-6B301288DB0F}"/>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4008" r="5396" b="17568"/>
          <a:stretch/>
        </p:blipFill>
        <p:spPr bwMode="auto">
          <a:xfrm rot="21277789" flipH="1">
            <a:off x="5498113" y="4543660"/>
            <a:ext cx="1680740" cy="121562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11EA360-245F-45CB-B928-0E73C294CADB}"/>
              </a:ext>
            </a:extLst>
          </p:cNvPr>
          <p:cNvSpPr txBox="1"/>
          <p:nvPr/>
        </p:nvSpPr>
        <p:spPr>
          <a:xfrm rot="19477522">
            <a:off x="6147466" y="4946657"/>
            <a:ext cx="1140605" cy="43858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25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WORK</a:t>
            </a:r>
          </a:p>
        </p:txBody>
      </p:sp>
      <p:pic>
        <p:nvPicPr>
          <p:cNvPr id="9" name="Picture 8" descr="Image result for single brick">
            <a:extLst>
              <a:ext uri="{FF2B5EF4-FFF2-40B4-BE49-F238E27FC236}">
                <a16:creationId xmlns:a16="http://schemas.microsoft.com/office/drawing/2014/main" id="{B8A02009-345E-49F3-A7F6-C460482B2A0F}"/>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4008" r="5396" b="17568"/>
          <a:stretch/>
        </p:blipFill>
        <p:spPr bwMode="auto">
          <a:xfrm flipH="1">
            <a:off x="8916190" y="1922733"/>
            <a:ext cx="1723622" cy="124664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63A5BB33-05F4-4FBF-B265-19C6301D6DD2}"/>
              </a:ext>
            </a:extLst>
          </p:cNvPr>
          <p:cNvSpPr txBox="1"/>
          <p:nvPr/>
        </p:nvSpPr>
        <p:spPr>
          <a:xfrm rot="19827439">
            <a:off x="9517474" y="2451353"/>
            <a:ext cx="1167440" cy="386709"/>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913"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TRAUMA</a:t>
            </a:r>
          </a:p>
        </p:txBody>
      </p:sp>
      <p:pic>
        <p:nvPicPr>
          <p:cNvPr id="11" name="Picture 8" descr="Image result for single brick">
            <a:extLst>
              <a:ext uri="{FF2B5EF4-FFF2-40B4-BE49-F238E27FC236}">
                <a16:creationId xmlns:a16="http://schemas.microsoft.com/office/drawing/2014/main" id="{1897E9FF-1282-4637-8AC2-87E324310074}"/>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14008" r="5396" b="17568"/>
          <a:stretch/>
        </p:blipFill>
        <p:spPr bwMode="auto">
          <a:xfrm>
            <a:off x="8202443" y="4452204"/>
            <a:ext cx="1723623" cy="124664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13785CF1-94C0-4AE5-8D5D-35980B7A4B6C}"/>
              </a:ext>
            </a:extLst>
          </p:cNvPr>
          <p:cNvSpPr txBox="1"/>
          <p:nvPr/>
        </p:nvSpPr>
        <p:spPr>
          <a:xfrm rot="1878825">
            <a:off x="8079079" y="4964671"/>
            <a:ext cx="1342918" cy="427040"/>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175"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HEALTH</a:t>
            </a:r>
          </a:p>
        </p:txBody>
      </p:sp>
      <p:pic>
        <p:nvPicPr>
          <p:cNvPr id="13" name="Picture 8" descr="Image result for single brick">
            <a:extLst>
              <a:ext uri="{FF2B5EF4-FFF2-40B4-BE49-F238E27FC236}">
                <a16:creationId xmlns:a16="http://schemas.microsoft.com/office/drawing/2014/main" id="{826165D8-D314-4E6B-BFFD-22F3A7D14646}"/>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4008" r="5396" b="17568"/>
          <a:stretch/>
        </p:blipFill>
        <p:spPr bwMode="auto">
          <a:xfrm rot="1517744" flipH="1">
            <a:off x="8980345" y="3268479"/>
            <a:ext cx="1683661" cy="121773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8F65E6B6-E84F-40AB-94BB-E81533D9551B}"/>
              </a:ext>
            </a:extLst>
          </p:cNvPr>
          <p:cNvSpPr txBox="1"/>
          <p:nvPr/>
        </p:nvSpPr>
        <p:spPr>
          <a:xfrm rot="21245268">
            <a:off x="9406224" y="3878630"/>
            <a:ext cx="1342918" cy="43858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25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FAMILY</a:t>
            </a:r>
          </a:p>
        </p:txBody>
      </p:sp>
      <p:pic>
        <p:nvPicPr>
          <p:cNvPr id="15" name="Picture 8" descr="Image result for single brick">
            <a:extLst>
              <a:ext uri="{FF2B5EF4-FFF2-40B4-BE49-F238E27FC236}">
                <a16:creationId xmlns:a16="http://schemas.microsoft.com/office/drawing/2014/main" id="{A41CC3E7-4C70-41E7-971B-48A7BED67B4C}"/>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4008" r="5396" b="17568"/>
          <a:stretch/>
        </p:blipFill>
        <p:spPr bwMode="auto">
          <a:xfrm rot="20082256">
            <a:off x="4575997" y="3287790"/>
            <a:ext cx="1667035" cy="120571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C426CF5D-F075-45EF-B2CA-6A76851DB088}"/>
              </a:ext>
            </a:extLst>
          </p:cNvPr>
          <p:cNvSpPr txBox="1"/>
          <p:nvPr/>
        </p:nvSpPr>
        <p:spPr>
          <a:xfrm rot="402975">
            <a:off x="4402714" y="3896912"/>
            <a:ext cx="1539833" cy="43858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25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PEERS</a:t>
            </a:r>
          </a:p>
        </p:txBody>
      </p:sp>
      <p:sp>
        <p:nvSpPr>
          <p:cNvPr id="21" name="Rectangle 20">
            <a:extLst>
              <a:ext uri="{FF2B5EF4-FFF2-40B4-BE49-F238E27FC236}">
                <a16:creationId xmlns:a16="http://schemas.microsoft.com/office/drawing/2014/main" id="{80A9BEC9-1DFC-9C45-B5F0-164E73A2379B}"/>
              </a:ext>
            </a:extLst>
          </p:cNvPr>
          <p:cNvSpPr/>
          <p:nvPr/>
        </p:nvSpPr>
        <p:spPr>
          <a:xfrm>
            <a:off x="554480" y="414481"/>
            <a:ext cx="10971213" cy="727661"/>
          </a:xfrm>
          <a:prstGeom prst="rect">
            <a:avLst/>
          </a:prstGeom>
          <a:solidFill>
            <a:schemeClr val="bg1"/>
          </a:solidFill>
          <a:ln w="19050">
            <a:solidFill>
              <a:srgbClr val="263D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B0F0"/>
                </a:solidFill>
                <a:effectLst/>
                <a:uLnTx/>
                <a:uFillTx/>
                <a:latin typeface="Antipasto" charset="0"/>
                <a:ea typeface="Antipasto" charset="0"/>
                <a:cs typeface="Antipasto" charset="0"/>
              </a:rPr>
              <a:t>Stress Accumulates   </a:t>
            </a:r>
            <a:r>
              <a:rPr kumimoji="0" lang="en-US" sz="4800" b="0" i="0" u="none" strike="noStrike" kern="1200" cap="none" spc="0" normalizeH="0" baseline="0" noProof="0" dirty="0">
                <a:ln>
                  <a:noFill/>
                </a:ln>
                <a:solidFill>
                  <a:prstClr val="white"/>
                </a:solidFill>
                <a:effectLst/>
                <a:uLnTx/>
                <a:uFillTx/>
                <a:latin typeface="Antipasto" charset="0"/>
                <a:ea typeface="Antipasto" charset="0"/>
                <a:cs typeface="Antipasto" charset="0"/>
              </a:rPr>
              <a:t>****</a:t>
            </a:r>
            <a:r>
              <a:rPr kumimoji="0" lang="en-US" sz="4800" b="0" i="0" u="none" strike="noStrike" kern="1200" cap="none" spc="0" normalizeH="0" baseline="0" noProof="0" dirty="0">
                <a:ln>
                  <a:noFill/>
                </a:ln>
                <a:solidFill>
                  <a:srgbClr val="00B0F0"/>
                </a:solidFill>
                <a:effectLst/>
                <a:uLnTx/>
                <a:uFillTx/>
                <a:latin typeface="Antipasto" charset="0"/>
                <a:ea typeface="Antipasto" charset="0"/>
                <a:cs typeface="Antipasto" charset="0"/>
              </a:rPr>
              <a:t> Allostatic Load</a:t>
            </a:r>
          </a:p>
        </p:txBody>
      </p:sp>
      <p:sp>
        <p:nvSpPr>
          <p:cNvPr id="18" name="TextBox 17">
            <a:extLst>
              <a:ext uri="{FF2B5EF4-FFF2-40B4-BE49-F238E27FC236}">
                <a16:creationId xmlns:a16="http://schemas.microsoft.com/office/drawing/2014/main" id="{56649075-0751-4BD6-8E0A-5E4A094B1E22}"/>
              </a:ext>
            </a:extLst>
          </p:cNvPr>
          <p:cNvSpPr txBox="1"/>
          <p:nvPr/>
        </p:nvSpPr>
        <p:spPr>
          <a:xfrm>
            <a:off x="10253406" y="6559090"/>
            <a:ext cx="1816640" cy="246221"/>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srgbClr val="283F74"/>
                </a:solidFill>
                <a:effectLst/>
                <a:uLnTx/>
                <a:uFillTx/>
                <a:latin typeface="Calibri" panose="020F0502020204030204"/>
                <a:ea typeface="+mn-ea"/>
                <a:cs typeface="+mn-cs"/>
              </a:rPr>
              <a:t>©2020 </a:t>
            </a:r>
            <a:r>
              <a:rPr kumimoji="0" lang="en-US" sz="1000" b="0" i="0" u="none" strike="noStrike" kern="1200" cap="none" spc="0" normalizeH="0" baseline="0" noProof="0" dirty="0">
                <a:ln>
                  <a:noFill/>
                </a:ln>
                <a:solidFill>
                  <a:srgbClr val="283F74"/>
                </a:solidFill>
                <a:effectLst/>
                <a:uLnTx/>
                <a:uFillTx/>
                <a:latin typeface="Calibri" panose="020F0502020204030204"/>
                <a:ea typeface="+mn-ea"/>
                <a:cs typeface="+mn-cs"/>
              </a:rPr>
              <a:t>Pure Edge, Inc.</a:t>
            </a:r>
          </a:p>
        </p:txBody>
      </p:sp>
      <p:pic>
        <p:nvPicPr>
          <p:cNvPr id="20" name="Picture 19">
            <a:extLst>
              <a:ext uri="{FF2B5EF4-FFF2-40B4-BE49-F238E27FC236}">
                <a16:creationId xmlns:a16="http://schemas.microsoft.com/office/drawing/2014/main" id="{2816917C-D49D-4221-AD49-07B94D86BE6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661766" y="6144427"/>
            <a:ext cx="408280" cy="408280"/>
          </a:xfrm>
          <a:prstGeom prst="rect">
            <a:avLst/>
          </a:prstGeom>
        </p:spPr>
      </p:pic>
      <p:sp>
        <p:nvSpPr>
          <p:cNvPr id="2" name="Left-Right Arrow 1">
            <a:extLst>
              <a:ext uri="{FF2B5EF4-FFF2-40B4-BE49-F238E27FC236}">
                <a16:creationId xmlns:a16="http://schemas.microsoft.com/office/drawing/2014/main" id="{4DA84C76-ED36-AD46-9306-5765609FAEA9}"/>
              </a:ext>
            </a:extLst>
          </p:cNvPr>
          <p:cNvSpPr/>
          <p:nvPr/>
        </p:nvSpPr>
        <p:spPr>
          <a:xfrm>
            <a:off x="6247043" y="662808"/>
            <a:ext cx="713747" cy="327831"/>
          </a:xfrm>
          <a:prstGeom prst="leftRightArrow">
            <a:avLst/>
          </a:prstGeom>
          <a:solidFill>
            <a:srgbClr val="283F74"/>
          </a:solidFill>
          <a:ln>
            <a:solidFill>
              <a:srgbClr val="283F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85FD3247-8D9E-204C-BB1D-2C153FF2DB43}"/>
              </a:ext>
            </a:extLst>
          </p:cNvPr>
          <p:cNvSpPr txBox="1"/>
          <p:nvPr/>
        </p:nvSpPr>
        <p:spPr>
          <a:xfrm>
            <a:off x="272198" y="3100740"/>
            <a:ext cx="3547320" cy="163121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83F74"/>
                </a:solidFill>
                <a:effectLst/>
                <a:uLnTx/>
                <a:uFillTx/>
                <a:latin typeface="Century Gothic" panose="020B0502020202020204" pitchFamily="34" charset="0"/>
                <a:ea typeface="+mn-ea"/>
                <a:cs typeface="+mn-cs"/>
              </a:rPr>
              <a:t>Allostatic load</a:t>
            </a:r>
            <a:r>
              <a:rPr kumimoji="0" lang="en-US" sz="2000" b="0" i="0" u="none" strike="noStrike" kern="1200" cap="none" spc="0" normalizeH="0" baseline="0" noProof="0" dirty="0">
                <a:ln>
                  <a:noFill/>
                </a:ln>
                <a:solidFill>
                  <a:srgbClr val="283F74"/>
                </a:solidFill>
                <a:effectLst/>
                <a:uLnTx/>
                <a:uFillTx/>
                <a:latin typeface="Century Gothic" panose="020B0502020202020204" pitchFamily="34" charset="0"/>
                <a:ea typeface="+mn-ea"/>
                <a:cs typeface="+mn-cs"/>
              </a:rPr>
              <a:t> is "the wear and tear on the body," which accumulates as an individual is exposed to repeated or chronic stress. </a:t>
            </a:r>
          </a:p>
        </p:txBody>
      </p:sp>
      <p:sp>
        <p:nvSpPr>
          <p:cNvPr id="17" name="TextBox 16">
            <a:extLst>
              <a:ext uri="{FF2B5EF4-FFF2-40B4-BE49-F238E27FC236}">
                <a16:creationId xmlns:a16="http://schemas.microsoft.com/office/drawing/2014/main" id="{70D8E5AE-A96D-4C9F-9140-E77E011AC48D}"/>
              </a:ext>
            </a:extLst>
          </p:cNvPr>
          <p:cNvSpPr txBox="1"/>
          <p:nvPr/>
        </p:nvSpPr>
        <p:spPr>
          <a:xfrm>
            <a:off x="1105787" y="6588679"/>
            <a:ext cx="10419907"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83F74"/>
                </a:solidFill>
                <a:effectLst/>
                <a:uLnTx/>
                <a:uFillTx/>
                <a:latin typeface="Century Gothic" panose="020B0502020202020204" pitchFamily="34" charset="0"/>
                <a:ea typeface="+mn-ea"/>
                <a:cs typeface="+mn-cs"/>
              </a:rPr>
              <a:t> </a:t>
            </a:r>
            <a:r>
              <a:rPr kumimoji="0" lang="en-US" sz="1000" b="0" i="1" u="none" strike="noStrike" kern="1200" cap="none" spc="0" normalizeH="0" baseline="0" noProof="0" dirty="0">
                <a:ln>
                  <a:noFill/>
                </a:ln>
                <a:solidFill>
                  <a:srgbClr val="283F74"/>
                </a:solidFill>
                <a:effectLst/>
                <a:uLnTx/>
                <a:uFillTx/>
                <a:latin typeface="Century Gothic" panose="020B0502020202020204" pitchFamily="34" charset="0"/>
                <a:ea typeface="+mn-ea"/>
                <a:cs typeface="+mn-cs"/>
              </a:rPr>
              <a:t>McEwen, BS; Stellar, E (Sep 27, 1993). "Stress and the individual. Mechanisms leading to disease". Archives of Internal Medicine. 153 (18): 2093–101. </a:t>
            </a:r>
            <a:endParaRPr kumimoji="0" lang="en-US" sz="1000" b="0" i="0" u="none" strike="noStrike" kern="1200" cap="none" spc="0" normalizeH="0" baseline="0" noProof="0" dirty="0">
              <a:ln>
                <a:noFill/>
              </a:ln>
              <a:solidFill>
                <a:srgbClr val="283F74"/>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2002946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64D72-68CA-154A-ADFF-EC48FA07452A}"/>
              </a:ext>
            </a:extLst>
          </p:cNvPr>
          <p:cNvSpPr>
            <a:spLocks noGrp="1"/>
          </p:cNvSpPr>
          <p:nvPr>
            <p:ph type="title"/>
          </p:nvPr>
        </p:nvSpPr>
        <p:spPr>
          <a:xfrm>
            <a:off x="746760" y="323428"/>
            <a:ext cx="5132816" cy="2230786"/>
          </a:xfrm>
        </p:spPr>
        <p:txBody>
          <a:bodyPr>
            <a:normAutofit/>
          </a:bodyPr>
          <a:lstStyle/>
          <a:p>
            <a:pPr lvl="1"/>
            <a:r>
              <a:rPr lang="en-US" sz="2800" dirty="0">
                <a:solidFill>
                  <a:schemeClr val="tx1"/>
                </a:solidFill>
                <a:latin typeface="Century Gothic" panose="020B0502020202020204" pitchFamily="34" charset="0"/>
                <a:ea typeface="Times New Roman" charset="0"/>
                <a:cs typeface="Times New Roman" charset="0"/>
              </a:rPr>
              <a:t>Chi Kim, CEO</a:t>
            </a:r>
            <a:br>
              <a:rPr lang="en-US" sz="2800" dirty="0">
                <a:solidFill>
                  <a:schemeClr val="tx1"/>
                </a:solidFill>
                <a:latin typeface="Century Gothic" panose="020B0502020202020204" pitchFamily="34" charset="0"/>
                <a:ea typeface="Times New Roman" charset="0"/>
                <a:cs typeface="Times New Roman" charset="0"/>
              </a:rPr>
            </a:br>
            <a:r>
              <a:rPr lang="en-US" sz="2800" dirty="0">
                <a:solidFill>
                  <a:schemeClr val="tx1"/>
                </a:solidFill>
                <a:latin typeface="Century Gothic" panose="020B0502020202020204" pitchFamily="34" charset="0"/>
                <a:ea typeface="Times New Roman" charset="0"/>
                <a:cs typeface="Times New Roman" charset="0"/>
                <a:hlinkClick r:id="rId2">
                  <a:extLst>
                    <a:ext uri="{A12FA001-AC4F-418D-AE19-62706E023703}">
                      <ahyp:hlinkClr xmlns:ahyp="http://schemas.microsoft.com/office/drawing/2018/hyperlinkcolor" val="tx"/>
                    </a:ext>
                  </a:extLst>
                </a:hlinkClick>
              </a:rPr>
              <a:t>chi@pureedgeinc.org</a:t>
            </a:r>
            <a:br>
              <a:rPr lang="en-US" sz="2800" dirty="0">
                <a:solidFill>
                  <a:srgbClr val="274075"/>
                </a:solidFill>
                <a:latin typeface="Century Gothic" panose="020B0502020202020204" pitchFamily="34" charset="0"/>
                <a:ea typeface="Times New Roman" charset="0"/>
                <a:cs typeface="Times New Roman" charset="0"/>
              </a:rPr>
            </a:br>
            <a:endParaRPr lang="en-US" dirty="0"/>
          </a:p>
        </p:txBody>
      </p:sp>
      <p:sp>
        <p:nvSpPr>
          <p:cNvPr id="9" name="Content Placeholder 8">
            <a:extLst>
              <a:ext uri="{FF2B5EF4-FFF2-40B4-BE49-F238E27FC236}">
                <a16:creationId xmlns:a16="http://schemas.microsoft.com/office/drawing/2014/main" id="{720D26AB-7ADD-4FEB-8E0F-83623E7CE5D6}"/>
              </a:ext>
            </a:extLst>
          </p:cNvPr>
          <p:cNvSpPr>
            <a:spLocks noGrp="1"/>
          </p:cNvSpPr>
          <p:nvPr>
            <p:ph idx="1"/>
          </p:nvPr>
        </p:nvSpPr>
        <p:spPr>
          <a:xfrm>
            <a:off x="228600" y="2092234"/>
            <a:ext cx="6547757" cy="4015618"/>
          </a:xfrm>
        </p:spPr>
        <p:txBody>
          <a:bodyPr anchor="t">
            <a:noAutofit/>
          </a:bodyPr>
          <a:lstStyle/>
          <a:p>
            <a:r>
              <a:rPr lang="en-US" sz="2000" dirty="0"/>
              <a:t>Immigrant – South Korea</a:t>
            </a:r>
          </a:p>
          <a:p>
            <a:r>
              <a:rPr lang="en-US" sz="2000" dirty="0"/>
              <a:t>Worked since age 10</a:t>
            </a:r>
          </a:p>
          <a:p>
            <a:r>
              <a:rPr lang="en-US" sz="2000" dirty="0"/>
              <a:t>UCLA – B.A. &amp; M.Ed.</a:t>
            </a:r>
          </a:p>
          <a:p>
            <a:r>
              <a:rPr lang="en-US" sz="2000" dirty="0"/>
              <a:t>Infant Development Program UCLA</a:t>
            </a:r>
          </a:p>
          <a:p>
            <a:r>
              <a:rPr lang="en-US" sz="2000" dirty="0"/>
              <a:t>Marriott Hotels </a:t>
            </a:r>
          </a:p>
          <a:p>
            <a:r>
              <a:rPr lang="en-US" sz="2000" dirty="0"/>
              <a:t>Teacher  &amp; Assistant Principal South Central LA 1990-1999</a:t>
            </a:r>
          </a:p>
          <a:p>
            <a:r>
              <a:rPr lang="en-US" sz="2000" dirty="0"/>
              <a:t>Principal 1999-2013</a:t>
            </a:r>
          </a:p>
          <a:p>
            <a:r>
              <a:rPr lang="en-US" sz="2000" dirty="0"/>
              <a:t>Program Officer Bill &amp; Melinda Gates Foundation</a:t>
            </a:r>
          </a:p>
          <a:p>
            <a:r>
              <a:rPr lang="en-US" sz="2000" dirty="0"/>
              <a:t>Superintendent </a:t>
            </a:r>
          </a:p>
          <a:p>
            <a:r>
              <a:rPr lang="en-US" sz="2000" dirty="0"/>
              <a:t>CEO, Pure Edge, Inc.</a:t>
            </a:r>
          </a:p>
          <a:p>
            <a:r>
              <a:rPr lang="en-US" sz="2000" dirty="0"/>
              <a:t>Wife &amp; Mother of 3 (6</a:t>
            </a:r>
            <a:r>
              <a:rPr lang="en-US" sz="2000" baseline="30000" dirty="0"/>
              <a:t>th</a:t>
            </a:r>
            <a:r>
              <a:rPr lang="en-US" sz="2000" dirty="0"/>
              <a:t>, 8</a:t>
            </a:r>
            <a:r>
              <a:rPr lang="en-US" sz="2000" baseline="30000" dirty="0"/>
              <a:t>th</a:t>
            </a:r>
            <a:r>
              <a:rPr lang="en-US" sz="2000" dirty="0"/>
              <a:t> &amp; 9</a:t>
            </a:r>
            <a:r>
              <a:rPr lang="en-US" sz="2000" baseline="30000" dirty="0"/>
              <a:t>th</a:t>
            </a:r>
            <a:r>
              <a:rPr lang="en-US" sz="2000" dirty="0"/>
              <a:t> grades)</a:t>
            </a:r>
          </a:p>
          <a:p>
            <a:r>
              <a:rPr lang="en-US" sz="2000" dirty="0"/>
              <a:t>Board Member – CASEL &amp; Great Minds</a:t>
            </a:r>
          </a:p>
        </p:txBody>
      </p:sp>
      <p:sp>
        <p:nvSpPr>
          <p:cNvPr id="17" name="Freeform: Shape 16">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38414" y="0"/>
            <a:ext cx="4629587"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descr="A person posing for a photo&#10;&#10;Description automatically generated">
            <a:extLst>
              <a:ext uri="{FF2B5EF4-FFF2-40B4-BE49-F238E27FC236}">
                <a16:creationId xmlns:a16="http://schemas.microsoft.com/office/drawing/2014/main" id="{8861B1C0-7AEE-A54D-AB8F-D703DCAD71D4}"/>
              </a:ext>
            </a:extLst>
          </p:cNvPr>
          <p:cNvPicPr>
            <a:picLocks noChangeAspect="1"/>
          </p:cNvPicPr>
          <p:nvPr/>
        </p:nvPicPr>
        <p:blipFill rotWithShape="1">
          <a:blip r:embed="rId3">
            <a:extLst>
              <a:ext uri="{28A0092B-C50C-407E-A947-70E740481C1C}">
                <a14:useLocalDpi xmlns:a14="http://schemas.microsoft.com/office/drawing/2010/main" val="0"/>
              </a:ext>
            </a:extLst>
          </a:blip>
          <a:srcRect l="33892" r="16697"/>
          <a:stretch/>
        </p:blipFill>
        <p:spPr>
          <a:xfrm>
            <a:off x="6149884" y="10"/>
            <a:ext cx="4518116" cy="6857990"/>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p:spPr>
      </p:pic>
    </p:spTree>
    <p:extLst>
      <p:ext uri="{BB962C8B-B14F-4D97-AF65-F5344CB8AC3E}">
        <p14:creationId xmlns:p14="http://schemas.microsoft.com/office/powerpoint/2010/main" val="2504821572"/>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BEDBEC"/>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5A825D7-7FAC-451F-AEA9-CA2D212A42DD}"/>
              </a:ext>
            </a:extLst>
          </p:cNvPr>
          <p:cNvSpPr txBox="1"/>
          <p:nvPr/>
        </p:nvSpPr>
        <p:spPr>
          <a:xfrm>
            <a:off x="10253406" y="6559090"/>
            <a:ext cx="1816640" cy="246221"/>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srgbClr val="283F74"/>
                </a:solidFill>
                <a:effectLst/>
                <a:uLnTx/>
                <a:uFillTx/>
                <a:latin typeface="Calibri" panose="020F0502020204030204"/>
                <a:ea typeface="+mn-ea"/>
                <a:cs typeface="+mn-cs"/>
              </a:rPr>
              <a:t>©2020 </a:t>
            </a:r>
            <a:r>
              <a:rPr kumimoji="0" lang="en-US" sz="1000" b="0" i="0" u="none" strike="noStrike" kern="1200" cap="none" spc="0" normalizeH="0" baseline="0" noProof="0" dirty="0">
                <a:ln>
                  <a:noFill/>
                </a:ln>
                <a:solidFill>
                  <a:srgbClr val="283F74"/>
                </a:solidFill>
                <a:effectLst/>
                <a:uLnTx/>
                <a:uFillTx/>
                <a:latin typeface="Calibri" panose="020F0502020204030204"/>
                <a:ea typeface="+mn-ea"/>
                <a:cs typeface="+mn-cs"/>
              </a:rPr>
              <a:t>Pure Edge, Inc.</a:t>
            </a:r>
          </a:p>
        </p:txBody>
      </p:sp>
      <p:pic>
        <p:nvPicPr>
          <p:cNvPr id="5" name="Picture 4">
            <a:extLst>
              <a:ext uri="{FF2B5EF4-FFF2-40B4-BE49-F238E27FC236}">
                <a16:creationId xmlns:a16="http://schemas.microsoft.com/office/drawing/2014/main" id="{A438D3CA-AEFA-48DE-AF87-BCBE5F6563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61766" y="6144427"/>
            <a:ext cx="408280" cy="408280"/>
          </a:xfrm>
          <a:prstGeom prst="rect">
            <a:avLst/>
          </a:prstGeom>
        </p:spPr>
      </p:pic>
      <p:pic>
        <p:nvPicPr>
          <p:cNvPr id="6" name="Picture 5" descr="https://d30y9cdsu7xlg0.cloudfront.net/png/475574-200.png">
            <a:extLst>
              <a:ext uri="{FF2B5EF4-FFF2-40B4-BE49-F238E27FC236}">
                <a16:creationId xmlns:a16="http://schemas.microsoft.com/office/drawing/2014/main" id="{D7EF4556-EF7A-4A5B-BD88-2B51EB2EFBFD}"/>
              </a:ext>
            </a:extLst>
          </p:cNvPr>
          <p:cNvPicPr>
            <a:picLocks noChangeAspect="1" noChangeArrowheads="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7134" y="116541"/>
            <a:ext cx="1309592" cy="1309592"/>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itle 1">
            <a:extLst>
              <a:ext uri="{FF2B5EF4-FFF2-40B4-BE49-F238E27FC236}">
                <a16:creationId xmlns:a16="http://schemas.microsoft.com/office/drawing/2014/main" id="{C1F454F0-03BF-4B4D-A134-F14860CEB8DB}"/>
              </a:ext>
            </a:extLst>
          </p:cNvPr>
          <p:cNvSpPr txBox="1">
            <a:spLocks/>
          </p:cNvSpPr>
          <p:nvPr/>
        </p:nvSpPr>
        <p:spPr>
          <a:xfrm>
            <a:off x="0" y="305293"/>
            <a:ext cx="12192000" cy="82580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283F74"/>
                </a:solidFill>
                <a:effectLst/>
                <a:uLnTx/>
                <a:uFillTx/>
                <a:latin typeface="Beyond The Mountains" pitchFamily="50" charset="0"/>
                <a:ea typeface="+mj-ea"/>
                <a:cs typeface="+mj-cs"/>
              </a:rPr>
              <a:t>Engaging Activity: </a:t>
            </a:r>
            <a:r>
              <a:rPr kumimoji="0" lang="en-US" sz="3600" b="0" i="0" u="none" strike="noStrike" kern="1200" cap="none" spc="0" normalizeH="0" baseline="0" noProof="0" dirty="0">
                <a:ln>
                  <a:noFill/>
                </a:ln>
                <a:solidFill>
                  <a:srgbClr val="283F74"/>
                </a:solidFill>
                <a:effectLst/>
                <a:uLnTx/>
                <a:uFillTx/>
                <a:latin typeface="Antipasto" panose="02000506000000020004" pitchFamily="2" charset="0"/>
                <a:ea typeface="+mj-ea"/>
                <a:cs typeface="+mj-cs"/>
              </a:rPr>
              <a:t>Starfish Breathing or Take Five</a:t>
            </a:r>
          </a:p>
        </p:txBody>
      </p:sp>
      <p:sp>
        <p:nvSpPr>
          <p:cNvPr id="8" name="Rectangle: Rounded Corners 7">
            <a:extLst>
              <a:ext uri="{FF2B5EF4-FFF2-40B4-BE49-F238E27FC236}">
                <a16:creationId xmlns:a16="http://schemas.microsoft.com/office/drawing/2014/main" id="{1F02B56B-04CF-49CD-8B70-76E047D967A6}"/>
              </a:ext>
            </a:extLst>
          </p:cNvPr>
          <p:cNvSpPr/>
          <p:nvPr/>
        </p:nvSpPr>
        <p:spPr>
          <a:xfrm>
            <a:off x="3371850" y="1757334"/>
            <a:ext cx="5448300" cy="4600639"/>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12ECDC01-EA97-4BA9-9283-0298474679E8}"/>
              </a:ext>
            </a:extLst>
          </p:cNvPr>
          <p:cNvPicPr>
            <a:picLocks noChangeAspect="1"/>
          </p:cNvPicPr>
          <p:nvPr/>
        </p:nvPicPr>
        <p:blipFill>
          <a:blip r:embed="rId5"/>
          <a:stretch>
            <a:fillRect/>
          </a:stretch>
        </p:blipFill>
        <p:spPr>
          <a:xfrm>
            <a:off x="3810787" y="1864105"/>
            <a:ext cx="4570425" cy="4387093"/>
          </a:xfrm>
          <a:prstGeom prst="rect">
            <a:avLst/>
          </a:prstGeom>
        </p:spPr>
      </p:pic>
    </p:spTree>
    <p:extLst>
      <p:ext uri="{BB962C8B-B14F-4D97-AF65-F5344CB8AC3E}">
        <p14:creationId xmlns:p14="http://schemas.microsoft.com/office/powerpoint/2010/main" val="24768921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BEDBEC"/>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ACA87FB-3F83-462B-B09C-81403E39B0A5}"/>
              </a:ext>
            </a:extLst>
          </p:cNvPr>
          <p:cNvSpPr/>
          <p:nvPr/>
        </p:nvSpPr>
        <p:spPr>
          <a:xfrm>
            <a:off x="1060615" y="323988"/>
            <a:ext cx="10070770" cy="830997"/>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B0F0"/>
                </a:solidFill>
                <a:effectLst/>
                <a:uLnTx/>
                <a:uFillTx/>
                <a:latin typeface="Antipasto" panose="02000506000000020004" pitchFamily="2" charset="0"/>
                <a:ea typeface="Times New Roman" charset="0"/>
                <a:cs typeface="Times New Roman" charset="0"/>
              </a:rPr>
              <a:t>Impact of Stress &amp; Trauma on the Heart</a:t>
            </a:r>
            <a:endParaRPr kumimoji="0" lang="en-US" sz="4800" b="0" i="0" u="none" strike="noStrike" kern="1200" cap="none" spc="0" normalizeH="0" baseline="0" noProof="0" dirty="0">
              <a:ln>
                <a:noFill/>
              </a:ln>
              <a:solidFill>
                <a:srgbClr val="00B0F0"/>
              </a:solidFill>
              <a:effectLst/>
              <a:uLnTx/>
              <a:uFillTx/>
              <a:latin typeface="Antipasto" panose="02000506000000020004" pitchFamily="2" charset="0"/>
              <a:ea typeface="Antipasto" charset="0"/>
              <a:cs typeface="Antipasto" charset="0"/>
            </a:endParaRPr>
          </a:p>
        </p:txBody>
      </p:sp>
      <p:cxnSp>
        <p:nvCxnSpPr>
          <p:cNvPr id="7" name="Straight Connector 6">
            <a:extLst>
              <a:ext uri="{FF2B5EF4-FFF2-40B4-BE49-F238E27FC236}">
                <a16:creationId xmlns:a16="http://schemas.microsoft.com/office/drawing/2014/main" id="{DB11BBF0-1016-413D-9095-2DAF21A4CB79}"/>
              </a:ext>
            </a:extLst>
          </p:cNvPr>
          <p:cNvCxnSpPr>
            <a:cxnSpLocks/>
          </p:cNvCxnSpPr>
          <p:nvPr/>
        </p:nvCxnSpPr>
        <p:spPr>
          <a:xfrm>
            <a:off x="3003614" y="1154985"/>
            <a:ext cx="6391275"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pic>
        <p:nvPicPr>
          <p:cNvPr id="10" name="Picture 9">
            <a:extLst>
              <a:ext uri="{FF2B5EF4-FFF2-40B4-BE49-F238E27FC236}">
                <a16:creationId xmlns:a16="http://schemas.microsoft.com/office/drawing/2014/main" id="{C925FAD0-5867-4071-BFF0-BF713B36DB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0430" y="1474972"/>
            <a:ext cx="4853332" cy="4391692"/>
          </a:xfrm>
          <a:prstGeom prst="rect">
            <a:avLst/>
          </a:prstGeom>
        </p:spPr>
      </p:pic>
      <p:sp>
        <p:nvSpPr>
          <p:cNvPr id="11" name="Rectangle 10">
            <a:extLst>
              <a:ext uri="{FF2B5EF4-FFF2-40B4-BE49-F238E27FC236}">
                <a16:creationId xmlns:a16="http://schemas.microsoft.com/office/drawing/2014/main" id="{B23462F8-080C-4DA7-BC34-ACE99512C623}"/>
              </a:ext>
            </a:extLst>
          </p:cNvPr>
          <p:cNvSpPr/>
          <p:nvPr/>
        </p:nvSpPr>
        <p:spPr>
          <a:xfrm>
            <a:off x="905773" y="2331990"/>
            <a:ext cx="4045789" cy="267765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283F74"/>
                </a:solidFill>
                <a:effectLst/>
                <a:uLnTx/>
                <a:uFillTx/>
                <a:latin typeface="Century Gothic" panose="020B0502020202020204" pitchFamily="34" charset="0"/>
                <a:ea typeface="+mn-ea"/>
                <a:cs typeface="+mn-cs"/>
              </a:rPr>
              <a:t>After his death, Dr. Martin Luther King Jr.'s autopsy found that while he was just 39 years old, he had the heart of a 60-year-old. </a:t>
            </a:r>
          </a:p>
        </p:txBody>
      </p:sp>
      <p:sp>
        <p:nvSpPr>
          <p:cNvPr id="12" name="TextBox 11">
            <a:extLst>
              <a:ext uri="{FF2B5EF4-FFF2-40B4-BE49-F238E27FC236}">
                <a16:creationId xmlns:a16="http://schemas.microsoft.com/office/drawing/2014/main" id="{364975B7-58F3-49BC-90B0-E7A5C6D39761}"/>
              </a:ext>
            </a:extLst>
          </p:cNvPr>
          <p:cNvSpPr txBox="1"/>
          <p:nvPr/>
        </p:nvSpPr>
        <p:spPr>
          <a:xfrm>
            <a:off x="10253406" y="6559090"/>
            <a:ext cx="1816640" cy="246221"/>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srgbClr val="283F74"/>
                </a:solidFill>
                <a:effectLst/>
                <a:uLnTx/>
                <a:uFillTx/>
                <a:latin typeface="Calibri" panose="020F0502020204030204"/>
                <a:ea typeface="+mn-ea"/>
                <a:cs typeface="+mn-cs"/>
              </a:rPr>
              <a:t>©2020 </a:t>
            </a:r>
            <a:r>
              <a:rPr kumimoji="0" lang="en-US" sz="1000" b="0" i="0" u="none" strike="noStrike" kern="1200" cap="none" spc="0" normalizeH="0" baseline="0" noProof="0" dirty="0">
                <a:ln>
                  <a:noFill/>
                </a:ln>
                <a:solidFill>
                  <a:srgbClr val="283F74"/>
                </a:solidFill>
                <a:effectLst/>
                <a:uLnTx/>
                <a:uFillTx/>
                <a:latin typeface="Calibri" panose="020F0502020204030204"/>
                <a:ea typeface="+mn-ea"/>
                <a:cs typeface="+mn-cs"/>
              </a:rPr>
              <a:t>Pure Edge, Inc.</a:t>
            </a:r>
          </a:p>
        </p:txBody>
      </p:sp>
      <p:pic>
        <p:nvPicPr>
          <p:cNvPr id="13" name="Picture 12">
            <a:extLst>
              <a:ext uri="{FF2B5EF4-FFF2-40B4-BE49-F238E27FC236}">
                <a16:creationId xmlns:a16="http://schemas.microsoft.com/office/drawing/2014/main" id="{5BC803BF-A0F4-4DC4-998C-C9E06F7451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61766" y="6144427"/>
            <a:ext cx="408280" cy="408280"/>
          </a:xfrm>
          <a:prstGeom prst="rect">
            <a:avLst/>
          </a:prstGeom>
        </p:spPr>
      </p:pic>
      <p:sp>
        <p:nvSpPr>
          <p:cNvPr id="3" name="Rectangle 2">
            <a:extLst>
              <a:ext uri="{FF2B5EF4-FFF2-40B4-BE49-F238E27FC236}">
                <a16:creationId xmlns:a16="http://schemas.microsoft.com/office/drawing/2014/main" id="{1858E7E9-5F3B-4741-AD30-40406A27B5A3}"/>
              </a:ext>
            </a:extLst>
          </p:cNvPr>
          <p:cNvSpPr/>
          <p:nvPr/>
        </p:nvSpPr>
        <p:spPr>
          <a:xfrm>
            <a:off x="3151251" y="6552569"/>
            <a:ext cx="6096000" cy="246221"/>
          </a:xfrm>
          <a:prstGeom prst="rect">
            <a:avLst/>
          </a:prstGeom>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83F74"/>
                </a:solidFill>
                <a:effectLst/>
                <a:uLnTx/>
                <a:uFillTx/>
                <a:latin typeface="Century Gothic" panose="020B0502020202020204" pitchFamily="34" charset="0"/>
                <a:ea typeface="+mn-ea"/>
                <a:cs typeface="+mn-cs"/>
                <a:hlinkClick r:id="rId5">
                  <a:extLst>
                    <a:ext uri="{A12FA001-AC4F-418D-AE19-62706E023703}">
                      <ahyp:hlinkClr xmlns:ahyp="http://schemas.microsoft.com/office/drawing/2018/hyperlinkcolor" val="tx"/>
                    </a:ext>
                  </a:extLst>
                </a:hlinkClick>
              </a:rPr>
              <a:t>Image Source: https://www.nobelprize.org/prizes/peace/1964/king/biographical/</a:t>
            </a:r>
            <a:endParaRPr kumimoji="0" lang="en-US" sz="1000" b="0" i="0" u="none" strike="noStrike" kern="1200" cap="none" spc="0" normalizeH="0" baseline="0" noProof="0" dirty="0">
              <a:ln>
                <a:noFill/>
              </a:ln>
              <a:solidFill>
                <a:srgbClr val="283F74"/>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93683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BEDBEC"/>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5A825D7-7FAC-451F-AEA9-CA2D212A42DD}"/>
              </a:ext>
            </a:extLst>
          </p:cNvPr>
          <p:cNvSpPr txBox="1"/>
          <p:nvPr/>
        </p:nvSpPr>
        <p:spPr>
          <a:xfrm>
            <a:off x="10253406" y="6559090"/>
            <a:ext cx="1816640" cy="246221"/>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srgbClr val="283F74"/>
                </a:solidFill>
                <a:effectLst/>
                <a:uLnTx/>
                <a:uFillTx/>
                <a:latin typeface="Calibri" panose="020F0502020204030204"/>
                <a:ea typeface="+mn-ea"/>
                <a:cs typeface="+mn-cs"/>
              </a:rPr>
              <a:t>©2020 </a:t>
            </a:r>
            <a:r>
              <a:rPr kumimoji="0" lang="en-US" sz="1000" b="0" i="0" u="none" strike="noStrike" kern="1200" cap="none" spc="0" normalizeH="0" baseline="0" noProof="0" dirty="0">
                <a:ln>
                  <a:noFill/>
                </a:ln>
                <a:solidFill>
                  <a:srgbClr val="283F74"/>
                </a:solidFill>
                <a:effectLst/>
                <a:uLnTx/>
                <a:uFillTx/>
                <a:latin typeface="Calibri" panose="020F0502020204030204"/>
                <a:ea typeface="+mn-ea"/>
                <a:cs typeface="+mn-cs"/>
              </a:rPr>
              <a:t>Pure Edge, Inc.</a:t>
            </a:r>
          </a:p>
        </p:txBody>
      </p:sp>
      <p:pic>
        <p:nvPicPr>
          <p:cNvPr id="5" name="Picture 4">
            <a:extLst>
              <a:ext uri="{FF2B5EF4-FFF2-40B4-BE49-F238E27FC236}">
                <a16:creationId xmlns:a16="http://schemas.microsoft.com/office/drawing/2014/main" id="{A438D3CA-AEFA-48DE-AF87-BCBE5F6563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61766" y="6144427"/>
            <a:ext cx="408280" cy="408280"/>
          </a:xfrm>
          <a:prstGeom prst="rect">
            <a:avLst/>
          </a:prstGeom>
        </p:spPr>
      </p:pic>
      <p:pic>
        <p:nvPicPr>
          <p:cNvPr id="6" name="Picture 5" descr="https://d30y9cdsu7xlg0.cloudfront.net/png/475574-200.png">
            <a:extLst>
              <a:ext uri="{FF2B5EF4-FFF2-40B4-BE49-F238E27FC236}">
                <a16:creationId xmlns:a16="http://schemas.microsoft.com/office/drawing/2014/main" id="{D7EF4556-EF7A-4A5B-BD88-2B51EB2EFBFD}"/>
              </a:ext>
            </a:extLst>
          </p:cNvPr>
          <p:cNvPicPr>
            <a:picLocks noChangeAspect="1" noChangeArrowheads="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7134" y="116541"/>
            <a:ext cx="1309592" cy="1309592"/>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itle 1">
            <a:extLst>
              <a:ext uri="{FF2B5EF4-FFF2-40B4-BE49-F238E27FC236}">
                <a16:creationId xmlns:a16="http://schemas.microsoft.com/office/drawing/2014/main" id="{C1F454F0-03BF-4B4D-A134-F14860CEB8DB}"/>
              </a:ext>
            </a:extLst>
          </p:cNvPr>
          <p:cNvSpPr txBox="1">
            <a:spLocks/>
          </p:cNvSpPr>
          <p:nvPr/>
        </p:nvSpPr>
        <p:spPr>
          <a:xfrm>
            <a:off x="0" y="305293"/>
            <a:ext cx="12192000" cy="82580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283F74"/>
                </a:solidFill>
                <a:effectLst/>
                <a:uLnTx/>
                <a:uFillTx/>
                <a:latin typeface="Beyond The Mountains" pitchFamily="50" charset="0"/>
                <a:ea typeface="+mj-ea"/>
                <a:cs typeface="+mj-cs"/>
              </a:rPr>
              <a:t>Engaging Activity: </a:t>
            </a:r>
            <a:r>
              <a:rPr kumimoji="0" lang="en-US" sz="4000" b="0" i="0" u="none" strike="noStrike" kern="1200" cap="none" spc="0" normalizeH="0" baseline="0" noProof="0" dirty="0">
                <a:ln>
                  <a:noFill/>
                </a:ln>
                <a:solidFill>
                  <a:srgbClr val="283F74"/>
                </a:solidFill>
                <a:effectLst/>
                <a:uLnTx/>
                <a:uFillTx/>
                <a:latin typeface="Antipasto" panose="02000506000000020004" pitchFamily="2" charset="0"/>
                <a:ea typeface="+mj-ea"/>
                <a:cs typeface="+mj-cs"/>
              </a:rPr>
              <a:t>Chair Sunrise Twist</a:t>
            </a:r>
          </a:p>
        </p:txBody>
      </p:sp>
      <p:sp>
        <p:nvSpPr>
          <p:cNvPr id="8" name="Rectangle: Rounded Corners 7">
            <a:extLst>
              <a:ext uri="{FF2B5EF4-FFF2-40B4-BE49-F238E27FC236}">
                <a16:creationId xmlns:a16="http://schemas.microsoft.com/office/drawing/2014/main" id="{33969F1C-A8DE-45B1-A6D3-80EBFD31FD36}"/>
              </a:ext>
            </a:extLst>
          </p:cNvPr>
          <p:cNvSpPr/>
          <p:nvPr/>
        </p:nvSpPr>
        <p:spPr>
          <a:xfrm>
            <a:off x="425604" y="1803095"/>
            <a:ext cx="5190260" cy="3981330"/>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27A6C045-BADA-4729-88AF-2AE34F3F362E}"/>
              </a:ext>
            </a:extLst>
          </p:cNvPr>
          <p:cNvPicPr>
            <a:picLocks noChangeAspect="1"/>
          </p:cNvPicPr>
          <p:nvPr/>
        </p:nvPicPr>
        <p:blipFill rotWithShape="1">
          <a:blip r:embed="rId5">
            <a:duotone>
              <a:schemeClr val="accent1">
                <a:shade val="45000"/>
                <a:satMod val="135000"/>
              </a:schemeClr>
              <a:prstClr val="white"/>
            </a:duotone>
            <a:lum bright="-20000" contrast="40000"/>
          </a:blip>
          <a:srcRect l="3898" r="5409" b="46241"/>
          <a:stretch/>
        </p:blipFill>
        <p:spPr>
          <a:xfrm>
            <a:off x="683243" y="1992516"/>
            <a:ext cx="4674983" cy="3602488"/>
          </a:xfrm>
          <a:prstGeom prst="rect">
            <a:avLst/>
          </a:prstGeom>
        </p:spPr>
      </p:pic>
      <p:sp>
        <p:nvSpPr>
          <p:cNvPr id="10" name="TextBox 9">
            <a:extLst>
              <a:ext uri="{FF2B5EF4-FFF2-40B4-BE49-F238E27FC236}">
                <a16:creationId xmlns:a16="http://schemas.microsoft.com/office/drawing/2014/main" id="{D9569940-3C1F-4FEE-8F2F-A6C6C897B3BC}"/>
              </a:ext>
            </a:extLst>
          </p:cNvPr>
          <p:cNvSpPr txBox="1"/>
          <p:nvPr/>
        </p:nvSpPr>
        <p:spPr>
          <a:xfrm>
            <a:off x="2064775" y="5299126"/>
            <a:ext cx="875071"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95DC671E-E8F9-42B3-9B17-6B006B7C5A2C}"/>
              </a:ext>
            </a:extLst>
          </p:cNvPr>
          <p:cNvPicPr>
            <a:picLocks noChangeAspect="1"/>
          </p:cNvPicPr>
          <p:nvPr/>
        </p:nvPicPr>
        <p:blipFill rotWithShape="1">
          <a:blip r:embed="rId5">
            <a:duotone>
              <a:schemeClr val="accent1">
                <a:shade val="45000"/>
                <a:satMod val="135000"/>
              </a:schemeClr>
              <a:prstClr val="white"/>
            </a:duotone>
            <a:lum bright="-20000" contrast="40000"/>
          </a:blip>
          <a:srcRect l="80079" t="9208" r="5409" b="80458"/>
          <a:stretch/>
        </p:blipFill>
        <p:spPr>
          <a:xfrm>
            <a:off x="2772697" y="3082758"/>
            <a:ext cx="748047" cy="692484"/>
          </a:xfrm>
          <a:prstGeom prst="rect">
            <a:avLst/>
          </a:prstGeom>
        </p:spPr>
      </p:pic>
      <p:pic>
        <p:nvPicPr>
          <p:cNvPr id="15" name="Picture 14">
            <a:extLst>
              <a:ext uri="{FF2B5EF4-FFF2-40B4-BE49-F238E27FC236}">
                <a16:creationId xmlns:a16="http://schemas.microsoft.com/office/drawing/2014/main" id="{4A5A5B2C-2A9B-4AF1-AB44-3827E34E225C}"/>
              </a:ext>
            </a:extLst>
          </p:cNvPr>
          <p:cNvPicPr>
            <a:picLocks noChangeAspect="1"/>
          </p:cNvPicPr>
          <p:nvPr/>
        </p:nvPicPr>
        <p:blipFill rotWithShape="1">
          <a:blip r:embed="rId6"/>
          <a:srcRect l="6826" t="5560" r="12120" b="5876"/>
          <a:stretch/>
        </p:blipFill>
        <p:spPr>
          <a:xfrm>
            <a:off x="6095136" y="1269465"/>
            <a:ext cx="2893887" cy="4736592"/>
          </a:xfrm>
          <a:prstGeom prst="roundRect">
            <a:avLst>
              <a:gd name="adj" fmla="val 16667"/>
            </a:avLst>
          </a:prstGeom>
          <a:ln w="57150">
            <a:solidFill>
              <a:srgbClr val="283F74"/>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Picture 15">
            <a:extLst>
              <a:ext uri="{FF2B5EF4-FFF2-40B4-BE49-F238E27FC236}">
                <a16:creationId xmlns:a16="http://schemas.microsoft.com/office/drawing/2014/main" id="{3D5ACEB7-7675-4340-A3FD-053F14FFDDED}"/>
              </a:ext>
            </a:extLst>
          </p:cNvPr>
          <p:cNvPicPr>
            <a:picLocks noChangeAspect="1"/>
          </p:cNvPicPr>
          <p:nvPr/>
        </p:nvPicPr>
        <p:blipFill rotWithShape="1">
          <a:blip r:embed="rId7"/>
          <a:srcRect l="14562" t="9967" r="11503" b="9256"/>
          <a:stretch/>
        </p:blipFill>
        <p:spPr>
          <a:xfrm>
            <a:off x="9055698" y="1269465"/>
            <a:ext cx="2893887" cy="4736592"/>
          </a:xfrm>
          <a:prstGeom prst="roundRect">
            <a:avLst>
              <a:gd name="adj" fmla="val 16667"/>
            </a:avLst>
          </a:prstGeom>
          <a:ln w="57150">
            <a:solidFill>
              <a:srgbClr val="283F74"/>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7" name="TextBox 16">
            <a:extLst>
              <a:ext uri="{FF2B5EF4-FFF2-40B4-BE49-F238E27FC236}">
                <a16:creationId xmlns:a16="http://schemas.microsoft.com/office/drawing/2014/main" id="{353F9680-0DB7-4EE7-82F0-51113C258A7E}"/>
              </a:ext>
            </a:extLst>
          </p:cNvPr>
          <p:cNvSpPr txBox="1"/>
          <p:nvPr/>
        </p:nvSpPr>
        <p:spPr>
          <a:xfrm>
            <a:off x="4598996" y="2511187"/>
            <a:ext cx="830824" cy="75104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85659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BEDBEC"/>
        </a:solidFill>
        <a:effectLst/>
      </p:bgPr>
    </p:bg>
    <p:spTree>
      <p:nvGrpSpPr>
        <p:cNvPr id="1" name=""/>
        <p:cNvGrpSpPr/>
        <p:nvPr/>
      </p:nvGrpSpPr>
      <p:grpSpPr>
        <a:xfrm>
          <a:off x="0" y="0"/>
          <a:ext cx="0" cy="0"/>
          <a:chOff x="0" y="0"/>
          <a:chExt cx="0" cy="0"/>
        </a:xfrm>
      </p:grpSpPr>
      <p:pic>
        <p:nvPicPr>
          <p:cNvPr id="22" name="Picture 21" descr="A picture containing person, holding, man, hand&#10;&#10;Description automatically generated">
            <a:extLst>
              <a:ext uri="{FF2B5EF4-FFF2-40B4-BE49-F238E27FC236}">
                <a16:creationId xmlns:a16="http://schemas.microsoft.com/office/drawing/2014/main" id="{5532094B-14AA-B74B-B2DB-DB8A3D1CCE8E}"/>
              </a:ext>
            </a:extLst>
          </p:cNvPr>
          <p:cNvPicPr>
            <a:picLocks noChangeAspect="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625969" y="1672773"/>
            <a:ext cx="6943844" cy="4904091"/>
          </a:xfrm>
          <a:prstGeom prst="rect">
            <a:avLst/>
          </a:prstGeom>
          <a:effectLst>
            <a:softEdge rad="292100"/>
          </a:effectLst>
        </p:spPr>
      </p:pic>
      <p:sp>
        <p:nvSpPr>
          <p:cNvPr id="6" name="TextBox 5">
            <a:extLst>
              <a:ext uri="{FF2B5EF4-FFF2-40B4-BE49-F238E27FC236}">
                <a16:creationId xmlns:a16="http://schemas.microsoft.com/office/drawing/2014/main" id="{AA5476DF-AF11-40A4-9964-EFEC3CF33579}"/>
              </a:ext>
            </a:extLst>
          </p:cNvPr>
          <p:cNvSpPr txBox="1"/>
          <p:nvPr/>
        </p:nvSpPr>
        <p:spPr>
          <a:xfrm>
            <a:off x="2082455" y="2293258"/>
            <a:ext cx="3581168"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83F74"/>
                </a:solidFill>
                <a:effectLst/>
                <a:uLnTx/>
                <a:uFillTx/>
                <a:latin typeface="Century Gothic" panose="020B0502020202020204" pitchFamily="34" charset="0"/>
                <a:ea typeface="+mn-ea"/>
                <a:cs typeface="+mn-cs"/>
              </a:rPr>
              <a:t>Neurochemicals</a:t>
            </a:r>
          </a:p>
        </p:txBody>
      </p:sp>
      <p:sp>
        <p:nvSpPr>
          <p:cNvPr id="8" name="TextBox 7">
            <a:extLst>
              <a:ext uri="{FF2B5EF4-FFF2-40B4-BE49-F238E27FC236}">
                <a16:creationId xmlns:a16="http://schemas.microsoft.com/office/drawing/2014/main" id="{12344226-18CB-4FCF-913F-E4777FE6A535}"/>
              </a:ext>
            </a:extLst>
          </p:cNvPr>
          <p:cNvSpPr txBox="1"/>
          <p:nvPr/>
        </p:nvSpPr>
        <p:spPr>
          <a:xfrm>
            <a:off x="1745265" y="3512278"/>
            <a:ext cx="3362618"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83F74"/>
                </a:solidFill>
                <a:effectLst/>
                <a:uLnTx/>
                <a:uFillTx/>
                <a:latin typeface="Century Gothic" panose="020B0502020202020204" pitchFamily="34" charset="0"/>
                <a:ea typeface="+mn-ea"/>
                <a:cs typeface="+mn-cs"/>
              </a:rPr>
              <a:t>Neurotransmitters</a:t>
            </a:r>
          </a:p>
        </p:txBody>
      </p:sp>
      <p:sp>
        <p:nvSpPr>
          <p:cNvPr id="9" name="TextBox 8">
            <a:extLst>
              <a:ext uri="{FF2B5EF4-FFF2-40B4-BE49-F238E27FC236}">
                <a16:creationId xmlns:a16="http://schemas.microsoft.com/office/drawing/2014/main" id="{B71CB205-7F64-4994-A8B5-1937D88C9056}"/>
              </a:ext>
            </a:extLst>
          </p:cNvPr>
          <p:cNvSpPr txBox="1"/>
          <p:nvPr/>
        </p:nvSpPr>
        <p:spPr>
          <a:xfrm>
            <a:off x="5493067" y="1721406"/>
            <a:ext cx="360089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83F74"/>
                </a:solidFill>
                <a:effectLst/>
                <a:uLnTx/>
                <a:uFillTx/>
                <a:latin typeface="Century Gothic" panose="020B0502020202020204" pitchFamily="34" charset="0"/>
                <a:ea typeface="+mn-ea"/>
                <a:cs typeface="+mn-cs"/>
              </a:rPr>
              <a:t>Improved mood</a:t>
            </a:r>
          </a:p>
        </p:txBody>
      </p:sp>
      <p:sp>
        <p:nvSpPr>
          <p:cNvPr id="10" name="TextBox 9">
            <a:extLst>
              <a:ext uri="{FF2B5EF4-FFF2-40B4-BE49-F238E27FC236}">
                <a16:creationId xmlns:a16="http://schemas.microsoft.com/office/drawing/2014/main" id="{7ADC1555-0273-4635-803F-00D8377AEC97}"/>
              </a:ext>
            </a:extLst>
          </p:cNvPr>
          <p:cNvSpPr txBox="1"/>
          <p:nvPr/>
        </p:nvSpPr>
        <p:spPr>
          <a:xfrm>
            <a:off x="7814359" y="3676076"/>
            <a:ext cx="385125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83F74"/>
                </a:solidFill>
                <a:effectLst/>
                <a:uLnTx/>
                <a:uFillTx/>
                <a:latin typeface="Century Gothic" panose="020B0502020202020204" pitchFamily="34" charset="0"/>
                <a:ea typeface="+mn-ea"/>
                <a:cs typeface="+mn-cs"/>
              </a:rPr>
              <a:t>Improved memory</a:t>
            </a:r>
          </a:p>
        </p:txBody>
      </p:sp>
      <p:sp>
        <p:nvSpPr>
          <p:cNvPr id="11" name="TextBox 10">
            <a:extLst>
              <a:ext uri="{FF2B5EF4-FFF2-40B4-BE49-F238E27FC236}">
                <a16:creationId xmlns:a16="http://schemas.microsoft.com/office/drawing/2014/main" id="{36B10772-8714-4C27-B4BB-B2FCF81EB0EB}"/>
              </a:ext>
            </a:extLst>
          </p:cNvPr>
          <p:cNvSpPr txBox="1"/>
          <p:nvPr/>
        </p:nvSpPr>
        <p:spPr>
          <a:xfrm>
            <a:off x="7814359" y="2756720"/>
            <a:ext cx="2636158"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83F74"/>
                </a:solidFill>
                <a:effectLst/>
                <a:uLnTx/>
                <a:uFillTx/>
                <a:latin typeface="Century Gothic" panose="020B0502020202020204" pitchFamily="34" charset="0"/>
                <a:ea typeface="+mn-ea"/>
                <a:cs typeface="+mn-cs"/>
              </a:rPr>
              <a:t>Endorphins</a:t>
            </a:r>
          </a:p>
        </p:txBody>
      </p:sp>
      <p:cxnSp>
        <p:nvCxnSpPr>
          <p:cNvPr id="13" name="Straight Connector 12">
            <a:extLst>
              <a:ext uri="{FF2B5EF4-FFF2-40B4-BE49-F238E27FC236}">
                <a16:creationId xmlns:a16="http://schemas.microsoft.com/office/drawing/2014/main" id="{D69BAB1D-E24E-9F41-833A-F9BD1C65C605}"/>
              </a:ext>
            </a:extLst>
          </p:cNvPr>
          <p:cNvCxnSpPr>
            <a:cxnSpLocks/>
          </p:cNvCxnSpPr>
          <p:nvPr/>
        </p:nvCxnSpPr>
        <p:spPr>
          <a:xfrm>
            <a:off x="2905125" y="1123488"/>
            <a:ext cx="6381750"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DAA96399-629D-4A4A-B030-2CAAEB2BE16A}"/>
              </a:ext>
            </a:extLst>
          </p:cNvPr>
          <p:cNvSpPr txBox="1"/>
          <p:nvPr/>
        </p:nvSpPr>
        <p:spPr>
          <a:xfrm>
            <a:off x="4109296" y="6577154"/>
            <a:ext cx="3973405"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83F74"/>
                </a:solidFill>
                <a:effectLst/>
                <a:uLnTx/>
                <a:uFillTx/>
                <a:latin typeface="Century Gothic" panose="020B0502020202020204" pitchFamily="34" charset="0"/>
                <a:ea typeface="+mn-ea"/>
                <a:cs typeface="+mn-cs"/>
                <a:hlinkClick r:id="rId5" tooltip="http://www.pngall.com/body-png">
                  <a:extLst>
                    <a:ext uri="{A12FA001-AC4F-418D-AE19-62706E023703}">
                      <ahyp:hlinkClr xmlns:ahyp="http://schemas.microsoft.com/office/drawing/2018/hyperlinkcolor" val="tx"/>
                    </a:ext>
                  </a:extLst>
                </a:hlinkClick>
              </a:rPr>
              <a:t>This Photo</a:t>
            </a:r>
            <a:r>
              <a:rPr kumimoji="0" lang="en-US" sz="1000" b="0" i="0" u="none" strike="noStrike" kern="1200" cap="none" spc="0" normalizeH="0" baseline="0" noProof="0" dirty="0">
                <a:ln>
                  <a:noFill/>
                </a:ln>
                <a:solidFill>
                  <a:srgbClr val="283F74"/>
                </a:solidFill>
                <a:effectLst/>
                <a:uLnTx/>
                <a:uFillTx/>
                <a:latin typeface="Century Gothic" panose="020B0502020202020204" pitchFamily="34" charset="0"/>
                <a:ea typeface="+mn-ea"/>
                <a:cs typeface="+mn-cs"/>
              </a:rPr>
              <a:t> by Unknown Author is licensed under </a:t>
            </a:r>
            <a:r>
              <a:rPr kumimoji="0" lang="en-US" sz="1000" b="0" i="0" u="none" strike="noStrike" kern="1200" cap="none" spc="0" normalizeH="0" baseline="0" noProof="0" dirty="0">
                <a:ln>
                  <a:noFill/>
                </a:ln>
                <a:solidFill>
                  <a:srgbClr val="283F74"/>
                </a:solidFill>
                <a:effectLst/>
                <a:uLnTx/>
                <a:uFillTx/>
                <a:latin typeface="Century Gothic" panose="020B0502020202020204" pitchFamily="34" charset="0"/>
                <a:ea typeface="+mn-ea"/>
                <a:cs typeface="+mn-cs"/>
                <a:hlinkClick r:id="rId6" tooltip="https://creativecommons.org/licenses/by-nc/3.0/">
                  <a:extLst>
                    <a:ext uri="{A12FA001-AC4F-418D-AE19-62706E023703}">
                      <ahyp:hlinkClr xmlns:ahyp="http://schemas.microsoft.com/office/drawing/2018/hyperlinkcolor" val="tx"/>
                    </a:ext>
                  </a:extLst>
                </a:hlinkClick>
              </a:rPr>
              <a:t>CC BY-NC</a:t>
            </a:r>
            <a:endParaRPr kumimoji="0" lang="en-US" sz="1000" b="0" i="0" u="none" strike="noStrike" kern="1200" cap="none" spc="0" normalizeH="0" baseline="0" noProof="0" dirty="0">
              <a:ln>
                <a:noFill/>
              </a:ln>
              <a:solidFill>
                <a:srgbClr val="283F74"/>
              </a:solidFill>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0854C948-3EFD-42E7-AEE9-30E71FA99C1A}"/>
              </a:ext>
            </a:extLst>
          </p:cNvPr>
          <p:cNvSpPr txBox="1"/>
          <p:nvPr/>
        </p:nvSpPr>
        <p:spPr>
          <a:xfrm>
            <a:off x="10253406" y="6559090"/>
            <a:ext cx="1816640" cy="246221"/>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srgbClr val="283F74"/>
                </a:solidFill>
                <a:effectLst/>
                <a:uLnTx/>
                <a:uFillTx/>
                <a:latin typeface="Calibri" panose="020F0502020204030204"/>
                <a:ea typeface="+mn-ea"/>
                <a:cs typeface="+mn-cs"/>
              </a:rPr>
              <a:t>©2020 </a:t>
            </a:r>
            <a:r>
              <a:rPr kumimoji="0" lang="en-US" sz="1000" b="0" i="0" u="none" strike="noStrike" kern="1200" cap="none" spc="0" normalizeH="0" baseline="0" noProof="0" dirty="0">
                <a:ln>
                  <a:noFill/>
                </a:ln>
                <a:solidFill>
                  <a:srgbClr val="283F74"/>
                </a:solidFill>
                <a:effectLst/>
                <a:uLnTx/>
                <a:uFillTx/>
                <a:latin typeface="Calibri" panose="020F0502020204030204"/>
                <a:ea typeface="+mn-ea"/>
                <a:cs typeface="+mn-cs"/>
              </a:rPr>
              <a:t>Pure Edge, Inc.</a:t>
            </a:r>
          </a:p>
        </p:txBody>
      </p:sp>
      <p:pic>
        <p:nvPicPr>
          <p:cNvPr id="16" name="Picture 15">
            <a:extLst>
              <a:ext uri="{FF2B5EF4-FFF2-40B4-BE49-F238E27FC236}">
                <a16:creationId xmlns:a16="http://schemas.microsoft.com/office/drawing/2014/main" id="{B07631F9-CA00-4FFC-9FD1-4E7CAF08A61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661766" y="6144427"/>
            <a:ext cx="408280" cy="408280"/>
          </a:xfrm>
          <a:prstGeom prst="rect">
            <a:avLst/>
          </a:prstGeom>
        </p:spPr>
      </p:pic>
      <p:sp>
        <p:nvSpPr>
          <p:cNvPr id="17" name="Rectangle 16">
            <a:extLst>
              <a:ext uri="{FF2B5EF4-FFF2-40B4-BE49-F238E27FC236}">
                <a16:creationId xmlns:a16="http://schemas.microsoft.com/office/drawing/2014/main" id="{0AA6307D-E69C-554A-B192-C334CFE2086F}"/>
              </a:ext>
            </a:extLst>
          </p:cNvPr>
          <p:cNvSpPr/>
          <p:nvPr/>
        </p:nvSpPr>
        <p:spPr>
          <a:xfrm>
            <a:off x="0" y="210545"/>
            <a:ext cx="12192000" cy="1015663"/>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B0F0"/>
                </a:solidFill>
                <a:effectLst/>
                <a:uLnTx/>
                <a:uFillTx/>
                <a:latin typeface="Antipasto" charset="0"/>
                <a:ea typeface="Antipasto" charset="0"/>
                <a:cs typeface="Antipasto" charset="0"/>
              </a:rPr>
              <a:t>Educator Self-care</a:t>
            </a:r>
          </a:p>
        </p:txBody>
      </p:sp>
    </p:spTree>
    <p:extLst>
      <p:ext uri="{BB962C8B-B14F-4D97-AF65-F5344CB8AC3E}">
        <p14:creationId xmlns:p14="http://schemas.microsoft.com/office/powerpoint/2010/main" val="38878208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BEDBE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5DA0E-A521-413F-9FF9-00BB37A0DF24}"/>
              </a:ext>
            </a:extLst>
          </p:cNvPr>
          <p:cNvSpPr>
            <a:spLocks noGrp="1"/>
          </p:cNvSpPr>
          <p:nvPr>
            <p:ph type="title"/>
          </p:nvPr>
        </p:nvSpPr>
        <p:spPr>
          <a:xfrm>
            <a:off x="838200" y="510898"/>
            <a:ext cx="10515600" cy="668546"/>
          </a:xfrm>
        </p:spPr>
        <p:txBody>
          <a:bodyPr>
            <a:normAutofit fontScale="90000"/>
          </a:bodyPr>
          <a:lstStyle/>
          <a:p>
            <a:pPr algn="ctr"/>
            <a:br>
              <a:rPr lang="en-US" dirty="0">
                <a:solidFill>
                  <a:srgbClr val="002060"/>
                </a:solidFill>
                <a:latin typeface="Beyond The Mountains" pitchFamily="50" charset="0"/>
              </a:rPr>
            </a:br>
            <a:endParaRPr lang="en-US" dirty="0">
              <a:solidFill>
                <a:srgbClr val="002060"/>
              </a:solidFill>
              <a:latin typeface="Beyond The Mountains" pitchFamily="50" charset="0"/>
            </a:endParaRPr>
          </a:p>
        </p:txBody>
      </p:sp>
      <p:sp>
        <p:nvSpPr>
          <p:cNvPr id="3" name="Content Placeholder 2">
            <a:extLst>
              <a:ext uri="{FF2B5EF4-FFF2-40B4-BE49-F238E27FC236}">
                <a16:creationId xmlns:a16="http://schemas.microsoft.com/office/drawing/2014/main" id="{C34783DC-B5A8-4A7E-840C-B16EDF9B666D}"/>
              </a:ext>
            </a:extLst>
          </p:cNvPr>
          <p:cNvSpPr>
            <a:spLocks noGrp="1"/>
          </p:cNvSpPr>
          <p:nvPr>
            <p:ph idx="1"/>
          </p:nvPr>
        </p:nvSpPr>
        <p:spPr>
          <a:xfrm>
            <a:off x="94870" y="1693775"/>
            <a:ext cx="6667671" cy="4263488"/>
          </a:xfrm>
        </p:spPr>
        <p:txBody>
          <a:bodyPr>
            <a:normAutofit/>
          </a:bodyPr>
          <a:lstStyle/>
          <a:p>
            <a:pPr marL="285750" indent="-285750">
              <a:buFont typeface="Wingdings" panose="05000000000000000000" pitchFamily="2" charset="2"/>
              <a:buChar char="v"/>
            </a:pPr>
            <a:r>
              <a:rPr lang="en-US" sz="2400" dirty="0">
                <a:solidFill>
                  <a:srgbClr val="283F74"/>
                </a:solidFill>
                <a:latin typeface="Century Gothic" panose="020B0502020202020204" pitchFamily="34" charset="0"/>
              </a:rPr>
              <a:t>The rational part of the brain, the Prefrontal Cortex, isn’t fully developed until age 25 or so. </a:t>
            </a:r>
          </a:p>
          <a:p>
            <a:pPr marL="285750" indent="-285750">
              <a:buFont typeface="Wingdings" panose="05000000000000000000" pitchFamily="2" charset="2"/>
              <a:buChar char="v"/>
            </a:pPr>
            <a:r>
              <a:rPr lang="en-US" sz="2400" dirty="0">
                <a:solidFill>
                  <a:srgbClr val="283F74"/>
                </a:solidFill>
                <a:latin typeface="Century Gothic" panose="020B0502020202020204" pitchFamily="34" charset="0"/>
              </a:rPr>
              <a:t>Adults think with the prefrontal cortex, the brain’s rational part. This is the part of the brain that responds to situations with good judgment and an awareness of long-term consequences. </a:t>
            </a:r>
          </a:p>
          <a:p>
            <a:pPr marL="285750" indent="-285750">
              <a:buFont typeface="Wingdings" panose="05000000000000000000" pitchFamily="2" charset="2"/>
              <a:buChar char="v"/>
            </a:pPr>
            <a:r>
              <a:rPr lang="en-US" sz="2400" dirty="0">
                <a:solidFill>
                  <a:srgbClr val="283F74"/>
                </a:solidFill>
                <a:latin typeface="Century Gothic" panose="020B0502020202020204" pitchFamily="34" charset="0"/>
              </a:rPr>
              <a:t>Children, teens, and young adults rely on the amygdala to process information; the emotional part of the brain. </a:t>
            </a:r>
          </a:p>
          <a:p>
            <a:endParaRPr lang="en-US" sz="1000" dirty="0">
              <a:solidFill>
                <a:srgbClr val="002060"/>
              </a:solidFill>
              <a:latin typeface="Century Gothic" panose="020B0502020202020204" pitchFamily="34" charset="0"/>
            </a:endParaRPr>
          </a:p>
          <a:p>
            <a:pPr marL="0" indent="0">
              <a:buNone/>
            </a:pPr>
            <a:endParaRPr lang="en-US" sz="2000" dirty="0">
              <a:solidFill>
                <a:srgbClr val="002060"/>
              </a:solidFill>
              <a:latin typeface="Century Gothic" panose="020B0502020202020204" pitchFamily="34" charset="0"/>
            </a:endParaRPr>
          </a:p>
          <a:p>
            <a:pPr marL="0" indent="0">
              <a:buNone/>
            </a:pPr>
            <a:endParaRPr lang="en-US" sz="2600" dirty="0">
              <a:solidFill>
                <a:srgbClr val="002060"/>
              </a:solidFill>
              <a:latin typeface="Century Gothic" panose="020B0502020202020204" pitchFamily="34" charset="0"/>
            </a:endParaRPr>
          </a:p>
        </p:txBody>
      </p:sp>
      <p:sp>
        <p:nvSpPr>
          <p:cNvPr id="9" name="TextBox 8">
            <a:extLst>
              <a:ext uri="{FF2B5EF4-FFF2-40B4-BE49-F238E27FC236}">
                <a16:creationId xmlns:a16="http://schemas.microsoft.com/office/drawing/2014/main" id="{4F0EB6E1-A855-42B0-BA72-984D2390C2B9}"/>
              </a:ext>
            </a:extLst>
          </p:cNvPr>
          <p:cNvSpPr txBox="1"/>
          <p:nvPr/>
        </p:nvSpPr>
        <p:spPr>
          <a:xfrm>
            <a:off x="10253406" y="6559090"/>
            <a:ext cx="1816640" cy="246221"/>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srgbClr val="283F74"/>
                </a:solidFill>
                <a:effectLst/>
                <a:uLnTx/>
                <a:uFillTx/>
                <a:latin typeface="Calibri" panose="020F0502020204030204"/>
                <a:ea typeface="+mn-ea"/>
                <a:cs typeface="+mn-cs"/>
              </a:rPr>
              <a:t>©2020 </a:t>
            </a:r>
            <a:r>
              <a:rPr kumimoji="0" lang="en-US" sz="1000" b="0" i="0" u="none" strike="noStrike" kern="1200" cap="none" spc="0" normalizeH="0" baseline="0" noProof="0" dirty="0">
                <a:ln>
                  <a:noFill/>
                </a:ln>
                <a:solidFill>
                  <a:srgbClr val="283F74"/>
                </a:solidFill>
                <a:effectLst/>
                <a:uLnTx/>
                <a:uFillTx/>
                <a:latin typeface="Calibri" panose="020F0502020204030204"/>
                <a:ea typeface="+mn-ea"/>
                <a:cs typeface="+mn-cs"/>
              </a:rPr>
              <a:t>Pure Edge, Inc.</a:t>
            </a:r>
          </a:p>
        </p:txBody>
      </p:sp>
      <p:pic>
        <p:nvPicPr>
          <p:cNvPr id="10" name="Picture 9">
            <a:extLst>
              <a:ext uri="{FF2B5EF4-FFF2-40B4-BE49-F238E27FC236}">
                <a16:creationId xmlns:a16="http://schemas.microsoft.com/office/drawing/2014/main" id="{9BA1EA02-C548-437D-B39F-F6A7078264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61766" y="6144427"/>
            <a:ext cx="408280" cy="408280"/>
          </a:xfrm>
          <a:prstGeom prst="rect">
            <a:avLst/>
          </a:prstGeom>
        </p:spPr>
      </p:pic>
      <p:sp>
        <p:nvSpPr>
          <p:cNvPr id="15" name="TextBox 14">
            <a:extLst>
              <a:ext uri="{FF2B5EF4-FFF2-40B4-BE49-F238E27FC236}">
                <a16:creationId xmlns:a16="http://schemas.microsoft.com/office/drawing/2014/main" id="{97BC70CA-47A0-6A44-AE04-7B1E8802619A}"/>
              </a:ext>
            </a:extLst>
          </p:cNvPr>
          <p:cNvSpPr txBox="1"/>
          <p:nvPr/>
        </p:nvSpPr>
        <p:spPr>
          <a:xfrm>
            <a:off x="7690698" y="4277248"/>
            <a:ext cx="1027725" cy="50783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263D76"/>
                </a:solidFill>
                <a:effectLst/>
                <a:uLnTx/>
                <a:uFillTx/>
                <a:latin typeface="Century Gothic" panose="020B0502020202020204" pitchFamily="34" charset="0"/>
                <a:ea typeface="+mn-ea"/>
                <a:cs typeface="+mn-cs"/>
              </a:rPr>
              <a:t>Prefrontal Cortex</a:t>
            </a:r>
          </a:p>
        </p:txBody>
      </p:sp>
      <p:pic>
        <p:nvPicPr>
          <p:cNvPr id="19" name="Picture 18">
            <a:extLst>
              <a:ext uri="{FF2B5EF4-FFF2-40B4-BE49-F238E27FC236}">
                <a16:creationId xmlns:a16="http://schemas.microsoft.com/office/drawing/2014/main" id="{3CE0B217-FBB0-8D41-86D1-DD5D601F16C4}"/>
              </a:ext>
            </a:extLst>
          </p:cNvPr>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943775" y="1316877"/>
            <a:ext cx="5068855" cy="4978125"/>
          </a:xfrm>
          <a:prstGeom prst="rect">
            <a:avLst/>
          </a:prstGeom>
        </p:spPr>
      </p:pic>
      <p:sp>
        <p:nvSpPr>
          <p:cNvPr id="18" name="Oval 17">
            <a:extLst>
              <a:ext uri="{FF2B5EF4-FFF2-40B4-BE49-F238E27FC236}">
                <a16:creationId xmlns:a16="http://schemas.microsoft.com/office/drawing/2014/main" id="{0EF7C0A5-C1D4-C34B-9091-0531827F7534}"/>
              </a:ext>
            </a:extLst>
          </p:cNvPr>
          <p:cNvSpPr/>
          <p:nvPr/>
        </p:nvSpPr>
        <p:spPr>
          <a:xfrm>
            <a:off x="8683019" y="2624725"/>
            <a:ext cx="2554859" cy="3519702"/>
          </a:xfrm>
          <a:prstGeom prst="ellipse">
            <a:avLst/>
          </a:prstGeom>
          <a:solidFill>
            <a:srgbClr val="BEDB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F741F76D-DDCC-7A4D-A356-2E67883B18C2}"/>
              </a:ext>
            </a:extLst>
          </p:cNvPr>
          <p:cNvPicPr>
            <a:picLocks noChangeAspect="1"/>
          </p:cNvPicPr>
          <p:nvPr/>
        </p:nvPicPr>
        <p:blipFill>
          <a:blip r:embed="rId6"/>
          <a:stretch>
            <a:fillRect/>
          </a:stretch>
        </p:blipFill>
        <p:spPr>
          <a:xfrm>
            <a:off x="7736290" y="1256431"/>
            <a:ext cx="3956724" cy="4327686"/>
          </a:xfrm>
          <a:prstGeom prst="rect">
            <a:avLst/>
          </a:prstGeom>
        </p:spPr>
      </p:pic>
      <p:sp>
        <p:nvSpPr>
          <p:cNvPr id="16" name="TextBox 15">
            <a:extLst>
              <a:ext uri="{FF2B5EF4-FFF2-40B4-BE49-F238E27FC236}">
                <a16:creationId xmlns:a16="http://schemas.microsoft.com/office/drawing/2014/main" id="{0654A324-8CF6-594E-8C4E-D3B834FEA318}"/>
              </a:ext>
            </a:extLst>
          </p:cNvPr>
          <p:cNvSpPr txBox="1"/>
          <p:nvPr/>
        </p:nvSpPr>
        <p:spPr>
          <a:xfrm>
            <a:off x="8718423" y="4922512"/>
            <a:ext cx="1143171"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263D76"/>
                </a:solidFill>
                <a:effectLst/>
                <a:uLnTx/>
                <a:uFillTx/>
                <a:latin typeface="Century Gothic" panose="020B0502020202020204" pitchFamily="34" charset="0"/>
                <a:ea typeface="+mn-ea"/>
                <a:cs typeface="+mn-cs"/>
              </a:rPr>
              <a:t>Amygdala</a:t>
            </a:r>
          </a:p>
        </p:txBody>
      </p:sp>
      <p:sp>
        <p:nvSpPr>
          <p:cNvPr id="12" name="Rectangle 11">
            <a:extLst>
              <a:ext uri="{FF2B5EF4-FFF2-40B4-BE49-F238E27FC236}">
                <a16:creationId xmlns:a16="http://schemas.microsoft.com/office/drawing/2014/main" id="{A9028E82-70D7-4E4B-AD03-5CAFAED92A60}"/>
              </a:ext>
            </a:extLst>
          </p:cNvPr>
          <p:cNvSpPr/>
          <p:nvPr/>
        </p:nvSpPr>
        <p:spPr>
          <a:xfrm>
            <a:off x="0" y="210545"/>
            <a:ext cx="12192000" cy="1015663"/>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B0F0"/>
                </a:solidFill>
                <a:effectLst/>
                <a:uLnTx/>
                <a:uFillTx/>
                <a:latin typeface="Antipasto" charset="0"/>
                <a:ea typeface="Antipasto" charset="0"/>
                <a:cs typeface="Antipasto" charset="0"/>
              </a:rPr>
              <a:t>Neuroscience</a:t>
            </a:r>
          </a:p>
        </p:txBody>
      </p:sp>
      <p:cxnSp>
        <p:nvCxnSpPr>
          <p:cNvPr id="13" name="Straight Connector 12">
            <a:extLst>
              <a:ext uri="{FF2B5EF4-FFF2-40B4-BE49-F238E27FC236}">
                <a16:creationId xmlns:a16="http://schemas.microsoft.com/office/drawing/2014/main" id="{4FB18D54-0D2B-C942-B3D3-D45F0E57AAF4}"/>
              </a:ext>
            </a:extLst>
          </p:cNvPr>
          <p:cNvCxnSpPr>
            <a:cxnSpLocks/>
          </p:cNvCxnSpPr>
          <p:nvPr/>
        </p:nvCxnSpPr>
        <p:spPr>
          <a:xfrm>
            <a:off x="3027836" y="1179444"/>
            <a:ext cx="6381750"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36551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additive="base">
                                        <p:cTn id="2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BEDBEC"/>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926FC14F-2969-41AB-8745-089E6038DE2A}"/>
              </a:ext>
            </a:extLst>
          </p:cNvPr>
          <p:cNvPicPr>
            <a:picLocks noChangeAspect="1"/>
          </p:cNvPicPr>
          <p:nvPr/>
        </p:nvPicPr>
        <p:blipFill rotWithShape="1">
          <a:blip r:embed="rId3">
            <a:extLst>
              <a:ext uri="{28A0092B-C50C-407E-A947-70E740481C1C}">
                <a14:useLocalDpi xmlns:a14="http://schemas.microsoft.com/office/drawing/2010/main" val="0"/>
              </a:ext>
            </a:extLst>
          </a:blip>
          <a:srcRect l="9110" t="3292" r="63137" b="3370"/>
          <a:stretch/>
        </p:blipFill>
        <p:spPr>
          <a:xfrm>
            <a:off x="2385848" y="1566041"/>
            <a:ext cx="2532994" cy="4761187"/>
          </a:xfrm>
          <a:prstGeom prst="rect">
            <a:avLst/>
          </a:prstGeom>
        </p:spPr>
      </p:pic>
      <p:sp>
        <p:nvSpPr>
          <p:cNvPr id="17" name="TextBox 16">
            <a:extLst>
              <a:ext uri="{FF2B5EF4-FFF2-40B4-BE49-F238E27FC236}">
                <a16:creationId xmlns:a16="http://schemas.microsoft.com/office/drawing/2014/main" id="{6DD80790-739F-451B-AB41-6635E1150A60}"/>
              </a:ext>
            </a:extLst>
          </p:cNvPr>
          <p:cNvSpPr txBox="1"/>
          <p:nvPr/>
        </p:nvSpPr>
        <p:spPr>
          <a:xfrm>
            <a:off x="5085819" y="2390601"/>
            <a:ext cx="6069268" cy="286232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83F74"/>
                </a:solidFill>
                <a:effectLst/>
                <a:uLnTx/>
                <a:uFillTx/>
                <a:latin typeface="Century Gothic" panose="020B0502020202020204" pitchFamily="34" charset="0"/>
                <a:ea typeface="Times New Roman" charset="0"/>
                <a:cs typeface="Times New Roman" charset="0"/>
              </a:rPr>
              <a:t>THE VAGUS NERVE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283F74"/>
              </a:solidFill>
              <a:effectLst/>
              <a:uLnTx/>
              <a:uFillTx/>
              <a:latin typeface="Century Gothic" panose="020B0502020202020204" pitchFamily="34" charset="0"/>
              <a:ea typeface="Times New Roman" charset="0"/>
              <a:cs typeface="Times New Roman"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83F74"/>
                </a:solidFill>
                <a:effectLst/>
                <a:uLnTx/>
                <a:uFillTx/>
                <a:latin typeface="Century Gothic" panose="020B0502020202020204" pitchFamily="34" charset="0"/>
                <a:ea typeface="Times New Roman" charset="0"/>
                <a:cs typeface="Times New Roman" charset="0"/>
              </a:rPr>
              <a:t>How to Hack Your Nervous System</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283F74"/>
              </a:solidFill>
              <a:effectLst/>
              <a:uLnTx/>
              <a:uFillTx/>
              <a:latin typeface="Century Gothic" panose="020B0502020202020204" pitchFamily="34" charset="0"/>
              <a:ea typeface="Times New Roman" charset="0"/>
              <a:cs typeface="Times New Roman"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83F74"/>
                </a:solidFill>
                <a:effectLst/>
                <a:uLnTx/>
                <a:uFillTx/>
                <a:latin typeface="Century Gothic" panose="020B0502020202020204" pitchFamily="34" charset="0"/>
                <a:ea typeface="Times New Roman" charset="0"/>
                <a:cs typeface="Times New Roman" charset="0"/>
              </a:rPr>
              <a:t>The vagus nerve, the tenth cranial nerve, is the superhighway of the nervous system that connects the body and brain. We can tone the </a:t>
            </a:r>
            <a:r>
              <a:rPr kumimoji="0" lang="en-US" sz="2000" b="1" i="1" u="none" strike="noStrike" kern="1200" cap="none" spc="0" normalizeH="0" baseline="0" noProof="0" dirty="0">
                <a:ln>
                  <a:noFill/>
                </a:ln>
                <a:solidFill>
                  <a:srgbClr val="283F74"/>
                </a:solidFill>
                <a:effectLst/>
                <a:uLnTx/>
                <a:uFillTx/>
                <a:latin typeface="Century Gothic" panose="020B0502020202020204" pitchFamily="34" charset="0"/>
                <a:ea typeface="Times New Roman" charset="0"/>
                <a:cs typeface="Times New Roman" charset="0"/>
              </a:rPr>
              <a:t>vagus nerve </a:t>
            </a:r>
            <a:r>
              <a:rPr kumimoji="0" lang="en-US" sz="2000" b="0" i="0" u="none" strike="noStrike" kern="1200" cap="none" spc="0" normalizeH="0" baseline="0" noProof="0" dirty="0">
                <a:ln>
                  <a:noFill/>
                </a:ln>
                <a:solidFill>
                  <a:srgbClr val="283F74"/>
                </a:solidFill>
                <a:effectLst/>
                <a:uLnTx/>
                <a:uFillTx/>
                <a:latin typeface="Century Gothic" panose="020B0502020202020204" pitchFamily="34" charset="0"/>
                <a:ea typeface="Times New Roman" charset="0"/>
                <a:cs typeface="Times New Roman" charset="0"/>
              </a:rPr>
              <a:t>through deep breathing exercises.</a:t>
            </a:r>
            <a:endParaRPr kumimoji="0" lang="en-US" sz="2000" b="0" i="0" u="none" strike="noStrike" kern="1200" cap="none" spc="0" normalizeH="0" baseline="0" noProof="0" dirty="0">
              <a:ln>
                <a:noFill/>
              </a:ln>
              <a:solidFill>
                <a:srgbClr val="283F74"/>
              </a:solidFill>
              <a:effectLst/>
              <a:uLnTx/>
              <a:uFillTx/>
              <a:latin typeface="Century Gothic" panose="020B0502020202020204" pitchFamily="34" charset="0"/>
              <a:ea typeface="+mn-ea"/>
              <a:cs typeface="+mn-cs"/>
            </a:endParaRPr>
          </a:p>
        </p:txBody>
      </p:sp>
      <p:sp>
        <p:nvSpPr>
          <p:cNvPr id="9" name="Rectangle 8">
            <a:extLst>
              <a:ext uri="{FF2B5EF4-FFF2-40B4-BE49-F238E27FC236}">
                <a16:creationId xmlns:a16="http://schemas.microsoft.com/office/drawing/2014/main" id="{A4E8CE83-1F6E-2C40-AB5F-F3ABE4C45A73}"/>
              </a:ext>
            </a:extLst>
          </p:cNvPr>
          <p:cNvSpPr/>
          <p:nvPr/>
        </p:nvSpPr>
        <p:spPr>
          <a:xfrm>
            <a:off x="1554301" y="224369"/>
            <a:ext cx="9068581" cy="807143"/>
          </a:xfrm>
          <a:prstGeom prst="rect">
            <a:avLst/>
          </a:prstGeom>
          <a:solidFill>
            <a:schemeClr val="bg1"/>
          </a:solidFill>
          <a:ln w="38100">
            <a:solidFill>
              <a:srgbClr val="263D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srgbClr val="00B0F0"/>
                </a:solidFill>
                <a:effectLst/>
                <a:uLnTx/>
                <a:uFillTx/>
                <a:latin typeface="Antipasto" charset="0"/>
                <a:ea typeface="Antipasto" charset="0"/>
                <a:cs typeface="Antipasto" charset="0"/>
              </a:rPr>
              <a:t>Neuroscience: Self-care &amp; Vagal Tone</a:t>
            </a:r>
          </a:p>
        </p:txBody>
      </p:sp>
      <p:cxnSp>
        <p:nvCxnSpPr>
          <p:cNvPr id="6" name="Straight Connector 5">
            <a:extLst>
              <a:ext uri="{FF2B5EF4-FFF2-40B4-BE49-F238E27FC236}">
                <a16:creationId xmlns:a16="http://schemas.microsoft.com/office/drawing/2014/main" id="{7900D7BC-16E5-4661-A12B-8086CFF655AD}"/>
              </a:ext>
            </a:extLst>
          </p:cNvPr>
          <p:cNvCxnSpPr>
            <a:cxnSpLocks/>
          </p:cNvCxnSpPr>
          <p:nvPr/>
        </p:nvCxnSpPr>
        <p:spPr>
          <a:xfrm>
            <a:off x="5812221" y="3132082"/>
            <a:ext cx="4582510" cy="0"/>
          </a:xfrm>
          <a:prstGeom prst="line">
            <a:avLst/>
          </a:prstGeom>
          <a:ln w="28575">
            <a:solidFill>
              <a:srgbClr val="283F74"/>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4B557C8-EFA9-404B-A318-2125B5724009}"/>
              </a:ext>
            </a:extLst>
          </p:cNvPr>
          <p:cNvSpPr txBox="1"/>
          <p:nvPr/>
        </p:nvSpPr>
        <p:spPr>
          <a:xfrm>
            <a:off x="10253406" y="6559090"/>
            <a:ext cx="1816640" cy="246221"/>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srgbClr val="283F74"/>
                </a:solidFill>
                <a:effectLst/>
                <a:uLnTx/>
                <a:uFillTx/>
                <a:latin typeface="Calibri" panose="020F0502020204030204"/>
                <a:ea typeface="+mn-ea"/>
                <a:cs typeface="+mn-cs"/>
              </a:rPr>
              <a:t>©2020 </a:t>
            </a:r>
            <a:r>
              <a:rPr kumimoji="0" lang="en-US" sz="1000" b="0" i="0" u="none" strike="noStrike" kern="1200" cap="none" spc="0" normalizeH="0" baseline="0" noProof="0" dirty="0">
                <a:ln>
                  <a:noFill/>
                </a:ln>
                <a:solidFill>
                  <a:srgbClr val="283F74"/>
                </a:solidFill>
                <a:effectLst/>
                <a:uLnTx/>
                <a:uFillTx/>
                <a:latin typeface="Calibri" panose="020F0502020204030204"/>
                <a:ea typeface="+mn-ea"/>
                <a:cs typeface="+mn-cs"/>
              </a:rPr>
              <a:t>Pure Edge, Inc.</a:t>
            </a:r>
          </a:p>
        </p:txBody>
      </p:sp>
      <p:pic>
        <p:nvPicPr>
          <p:cNvPr id="14" name="Picture 13">
            <a:extLst>
              <a:ext uri="{FF2B5EF4-FFF2-40B4-BE49-F238E27FC236}">
                <a16:creationId xmlns:a16="http://schemas.microsoft.com/office/drawing/2014/main" id="{F7C306D0-FEE5-4EFA-8FD9-4AB93E8A5AB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61766" y="6144427"/>
            <a:ext cx="408280" cy="408280"/>
          </a:xfrm>
          <a:prstGeom prst="rect">
            <a:avLst/>
          </a:prstGeom>
        </p:spPr>
      </p:pic>
      <p:sp>
        <p:nvSpPr>
          <p:cNvPr id="10" name="TextBox 9">
            <a:extLst>
              <a:ext uri="{FF2B5EF4-FFF2-40B4-BE49-F238E27FC236}">
                <a16:creationId xmlns:a16="http://schemas.microsoft.com/office/drawing/2014/main" id="{E241DCC0-0AEA-4750-B24A-92DBA7AA609A}"/>
              </a:ext>
            </a:extLst>
          </p:cNvPr>
          <p:cNvSpPr txBox="1"/>
          <p:nvPr/>
        </p:nvSpPr>
        <p:spPr>
          <a:xfrm>
            <a:off x="2546604" y="6453719"/>
            <a:ext cx="7083973" cy="5539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83F74"/>
                </a:solidFill>
                <a:effectLst/>
                <a:uLnTx/>
                <a:uFillTx/>
                <a:latin typeface="Century Gothic" panose="020B0502020202020204" pitchFamily="34" charset="0"/>
                <a:ea typeface="+mn-ea"/>
                <a:cs typeface="+mn-cs"/>
              </a:rPr>
              <a:t>http://depressivedisorder.blogspot.com/2015/09/7-ways-to-stimulate-your-vagus-nerve-to.html https://www.yogauonline.com/yogau-wellness-blog/vital-vagus-what-vagus-nerve-and-what-does-it-do</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49714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BEDBEC"/>
        </a:solidFill>
        <a:effectLst/>
      </p:bgPr>
    </p:bg>
    <p:spTree>
      <p:nvGrpSpPr>
        <p:cNvPr id="1" name=""/>
        <p:cNvGrpSpPr/>
        <p:nvPr/>
      </p:nvGrpSpPr>
      <p:grpSpPr>
        <a:xfrm>
          <a:off x="0" y="0"/>
          <a:ext cx="0" cy="0"/>
          <a:chOff x="0" y="0"/>
          <a:chExt cx="0" cy="0"/>
        </a:xfrm>
      </p:grpSpPr>
      <p:sp>
        <p:nvSpPr>
          <p:cNvPr id="11" name="Rectangle: Rounded Corners 2">
            <a:extLst>
              <a:ext uri="{FF2B5EF4-FFF2-40B4-BE49-F238E27FC236}">
                <a16:creationId xmlns:a16="http://schemas.microsoft.com/office/drawing/2014/main" id="{10DAB667-1541-F04F-9C02-CFDB9EC0095B}"/>
              </a:ext>
            </a:extLst>
          </p:cNvPr>
          <p:cNvSpPr/>
          <p:nvPr/>
        </p:nvSpPr>
        <p:spPr>
          <a:xfrm>
            <a:off x="954374" y="1262922"/>
            <a:ext cx="10283252" cy="4332156"/>
          </a:xfrm>
          <a:prstGeom prst="roundRect">
            <a:avLst/>
          </a:prstGeom>
          <a:solidFill>
            <a:srgbClr val="BEDBEC"/>
          </a:solidFill>
          <a:ln w="28575">
            <a:solidFill>
              <a:srgbClr val="283F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274075"/>
              </a:solidFill>
              <a:effectLst/>
              <a:uLnTx/>
              <a:uFillTx/>
              <a:latin typeface="Century Gothic" panose="020B0502020202020204" pitchFamily="34" charset="0"/>
              <a:ea typeface="+mn-ea"/>
              <a:cs typeface="+mn-cs"/>
            </a:endParaRPr>
          </a:p>
        </p:txBody>
      </p:sp>
      <p:sp>
        <p:nvSpPr>
          <p:cNvPr id="10" name="Rectangle 9"/>
          <p:cNvSpPr/>
          <p:nvPr/>
        </p:nvSpPr>
        <p:spPr>
          <a:xfrm>
            <a:off x="3190600" y="4821242"/>
            <a:ext cx="5885121" cy="253916"/>
          </a:xfrm>
          <a:prstGeom prst="rect">
            <a:avLst/>
          </a:prstGeom>
        </p:spPr>
        <p:txBody>
          <a:bodyPr wrap="square">
            <a:spAutoFit/>
          </a:bodyPr>
          <a:lstStyle/>
          <a:p>
            <a:pPr marL="0" marR="0" lvl="0" indent="0" algn="just" defTabSz="3429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1BA0E1"/>
              </a:solidFill>
              <a:effectLst/>
              <a:uLnTx/>
              <a:uFillTx/>
              <a:latin typeface="Century Gothic" panose="020B0502020202020204" pitchFamily="34" charset="0"/>
              <a:ea typeface="Antipasto" charset="0"/>
              <a:cs typeface="Antipasto" charset="0"/>
            </a:endParaRPr>
          </a:p>
        </p:txBody>
      </p:sp>
      <p:sp>
        <p:nvSpPr>
          <p:cNvPr id="2" name="Rectangle 1">
            <a:extLst>
              <a:ext uri="{FF2B5EF4-FFF2-40B4-BE49-F238E27FC236}">
                <a16:creationId xmlns:a16="http://schemas.microsoft.com/office/drawing/2014/main" id="{49434452-1FCD-4CFE-B51F-082B164533B3}"/>
              </a:ext>
            </a:extLst>
          </p:cNvPr>
          <p:cNvSpPr/>
          <p:nvPr/>
        </p:nvSpPr>
        <p:spPr>
          <a:xfrm>
            <a:off x="3494735" y="6523341"/>
            <a:ext cx="5276849" cy="3516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83F74"/>
                </a:solidFill>
                <a:effectLst/>
                <a:uLnTx/>
                <a:uFillTx/>
                <a:latin typeface="Century Gothic" panose="020B0502020202020204" pitchFamily="34" charset="0"/>
                <a:ea typeface="+mn-ea"/>
                <a:cs typeface="+mn-cs"/>
              </a:rPr>
              <a:t>Brackett Ph.D., M. (2019). </a:t>
            </a:r>
            <a:r>
              <a:rPr kumimoji="0" lang="en-US" sz="1000" b="0" i="1" u="none" strike="noStrike" kern="1200" cap="none" spc="0" normalizeH="0" baseline="0" noProof="0" dirty="0">
                <a:ln>
                  <a:noFill/>
                </a:ln>
                <a:solidFill>
                  <a:srgbClr val="283F74"/>
                </a:solidFill>
                <a:effectLst/>
                <a:uLnTx/>
                <a:uFillTx/>
                <a:latin typeface="Century Gothic" panose="020B0502020202020204" pitchFamily="34" charset="0"/>
                <a:ea typeface="+mn-ea"/>
                <a:cs typeface="+mn-cs"/>
              </a:rPr>
              <a:t>Permission to Feel: Unlocking the Power of Emotions to Help Our Kids, Ourselves, and Our Society Thrive.</a:t>
            </a:r>
            <a:r>
              <a:rPr kumimoji="0" lang="en-US" sz="1000" b="0" i="0" u="none" strike="noStrike" kern="1200" cap="none" spc="0" normalizeH="0" baseline="0" noProof="0" dirty="0">
                <a:ln>
                  <a:noFill/>
                </a:ln>
                <a:solidFill>
                  <a:srgbClr val="283F74"/>
                </a:solidFill>
                <a:effectLst/>
                <a:uLnTx/>
                <a:uFillTx/>
                <a:latin typeface="Century Gothic" panose="020B0502020202020204" pitchFamily="34" charset="0"/>
                <a:ea typeface="+mn-ea"/>
                <a:cs typeface="+mn-cs"/>
              </a:rPr>
              <a:t> New York, NY: Celadon Books.</a:t>
            </a:r>
          </a:p>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7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05DC0270-8B51-9E41-BA22-EF9BB9759CE7}"/>
              </a:ext>
            </a:extLst>
          </p:cNvPr>
          <p:cNvSpPr txBox="1"/>
          <p:nvPr/>
        </p:nvSpPr>
        <p:spPr>
          <a:xfrm>
            <a:off x="2279577" y="5007248"/>
            <a:ext cx="7543800" cy="30008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283F74"/>
              </a:solidFill>
              <a:effectLst/>
              <a:uLnTx/>
              <a:uFillTx/>
              <a:latin typeface="Century Gothic" panose="020B0502020202020204" pitchFamily="34" charset="0"/>
              <a:ea typeface="+mn-ea"/>
              <a:cs typeface="+mn-cs"/>
            </a:endParaRPr>
          </a:p>
        </p:txBody>
      </p:sp>
      <p:sp>
        <p:nvSpPr>
          <p:cNvPr id="4" name="Rectangle 3">
            <a:extLst>
              <a:ext uri="{FF2B5EF4-FFF2-40B4-BE49-F238E27FC236}">
                <a16:creationId xmlns:a16="http://schemas.microsoft.com/office/drawing/2014/main" id="{EDF66A7B-9DC6-5B47-89D9-6294B6E7B8CF}"/>
              </a:ext>
            </a:extLst>
          </p:cNvPr>
          <p:cNvSpPr/>
          <p:nvPr/>
        </p:nvSpPr>
        <p:spPr>
          <a:xfrm>
            <a:off x="1396256" y="1969566"/>
            <a:ext cx="9473808" cy="378565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283F74"/>
                </a:solidFill>
                <a:effectLst/>
                <a:uLnTx/>
                <a:uFillTx/>
                <a:latin typeface="Antipasto" panose="02000506000000020004"/>
                <a:ea typeface="+mn-ea"/>
                <a:cs typeface="+mn-cs"/>
              </a:rPr>
              <a:t>“The three most important aspects of learning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283F74"/>
                </a:solidFill>
                <a:effectLst/>
                <a:uLnTx/>
                <a:uFillTx/>
                <a:latin typeface="Antipasto" panose="02000506000000020004"/>
                <a:ea typeface="+mn-ea"/>
                <a:cs typeface="+mn-cs"/>
              </a:rPr>
              <a:t>—</a:t>
            </a:r>
            <a:r>
              <a:rPr kumimoji="0" lang="en-US" sz="4000" b="1" i="0" u="none" strike="noStrike" kern="1200" cap="none" spc="0" normalizeH="0" baseline="0" noProof="0" dirty="0">
                <a:ln>
                  <a:noFill/>
                </a:ln>
                <a:solidFill>
                  <a:srgbClr val="283F74"/>
                </a:solidFill>
                <a:effectLst/>
                <a:uLnTx/>
                <a:uFillTx/>
                <a:latin typeface="Antipasto" panose="02000506000000020004"/>
                <a:ea typeface="+mn-ea"/>
                <a:cs typeface="+mn-cs"/>
              </a:rPr>
              <a:t>attention, focus, and memory</a:t>
            </a:r>
            <a:r>
              <a:rPr kumimoji="0" lang="en-US" sz="4000" b="0" i="0" u="none" strike="noStrike" kern="1200" cap="none" spc="0" normalizeH="0" baseline="0" noProof="0" dirty="0">
                <a:ln>
                  <a:noFill/>
                </a:ln>
                <a:solidFill>
                  <a:srgbClr val="283F74"/>
                </a:solidFill>
                <a:effectLst/>
                <a:uLnTx/>
                <a:uFillTx/>
                <a:latin typeface="Antipasto" panose="02000506000000020004"/>
                <a:ea typeface="+mn-ea"/>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283F74"/>
                </a:solidFill>
                <a:effectLst/>
                <a:uLnTx/>
                <a:uFillTx/>
                <a:latin typeface="Antipasto" panose="02000506000000020004"/>
                <a:ea typeface="+mn-ea"/>
                <a:cs typeface="+mn-cs"/>
              </a:rPr>
              <a:t>are all controlled by our emotions,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283F74"/>
                </a:solidFill>
                <a:effectLst/>
                <a:uLnTx/>
                <a:uFillTx/>
                <a:latin typeface="Antipasto" panose="02000506000000020004"/>
                <a:ea typeface="+mn-ea"/>
                <a:cs typeface="+mn-cs"/>
              </a:rPr>
              <a:t>not by cognition.”</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283F74"/>
              </a:solidFill>
              <a:effectLst/>
              <a:uLnTx/>
              <a:uFillTx/>
              <a:latin typeface="Antipasto" panose="02000506000000020004"/>
              <a:ea typeface="+mn-ea"/>
              <a:cs typeface="+mn-cs"/>
            </a:endParaRPr>
          </a:p>
        </p:txBody>
      </p:sp>
      <p:sp>
        <p:nvSpPr>
          <p:cNvPr id="12" name="TextBox 11">
            <a:extLst>
              <a:ext uri="{FF2B5EF4-FFF2-40B4-BE49-F238E27FC236}">
                <a16:creationId xmlns:a16="http://schemas.microsoft.com/office/drawing/2014/main" id="{2F5901E5-DD77-094C-8020-D6383DD691F5}"/>
              </a:ext>
            </a:extLst>
          </p:cNvPr>
          <p:cNvSpPr txBox="1"/>
          <p:nvPr/>
        </p:nvSpPr>
        <p:spPr>
          <a:xfrm>
            <a:off x="1044771" y="585709"/>
            <a:ext cx="628650" cy="221599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a:ln>
                  <a:noFill/>
                </a:ln>
                <a:solidFill>
                  <a:srgbClr val="00B0F0"/>
                </a:solidFill>
                <a:effectLst/>
                <a:uLnTx/>
                <a:uFillTx/>
                <a:latin typeface="Century Gothic" panose="020B0502020202020204" pitchFamily="34" charset="0"/>
                <a:ea typeface="+mn-ea"/>
                <a:cs typeface="+mn-cs"/>
              </a:rPr>
              <a:t>“</a:t>
            </a:r>
          </a:p>
        </p:txBody>
      </p:sp>
      <p:sp>
        <p:nvSpPr>
          <p:cNvPr id="13" name="Rectangle 12">
            <a:extLst>
              <a:ext uri="{FF2B5EF4-FFF2-40B4-BE49-F238E27FC236}">
                <a16:creationId xmlns:a16="http://schemas.microsoft.com/office/drawing/2014/main" id="{ED07CB52-4B98-F048-8321-D41E8BCD0A44}"/>
              </a:ext>
            </a:extLst>
          </p:cNvPr>
          <p:cNvSpPr/>
          <p:nvPr/>
        </p:nvSpPr>
        <p:spPr>
          <a:xfrm rot="10800000">
            <a:off x="9760174" y="4012386"/>
            <a:ext cx="1072730" cy="221599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a:ln>
                  <a:noFill/>
                </a:ln>
                <a:solidFill>
                  <a:srgbClr val="00B0F0"/>
                </a:solidFill>
                <a:effectLst/>
                <a:uLnTx/>
                <a:uFillTx/>
                <a:latin typeface="Century Gothic" panose="020B0502020202020204" pitchFamily="34" charset="0"/>
                <a:ea typeface="+mn-ea"/>
                <a:cs typeface="+mn-cs"/>
              </a:rPr>
              <a:t>“</a:t>
            </a:r>
            <a:endParaRPr kumimoji="0" lang="en-US" sz="2400" b="0" i="0" u="none" strike="noStrike" kern="1200" cap="none" spc="0" normalizeH="0" baseline="0" noProof="0" dirty="0">
              <a:ln>
                <a:noFill/>
              </a:ln>
              <a:solidFill>
                <a:srgbClr val="00B0F0"/>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8E722DDF-6630-4C41-A27B-7D0B6F2941D4}"/>
              </a:ext>
            </a:extLst>
          </p:cNvPr>
          <p:cNvSpPr txBox="1"/>
          <p:nvPr/>
        </p:nvSpPr>
        <p:spPr>
          <a:xfrm>
            <a:off x="7369905" y="5191522"/>
            <a:ext cx="272812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83F74"/>
                </a:solidFill>
                <a:effectLst/>
                <a:uLnTx/>
                <a:uFillTx/>
                <a:latin typeface="Century Gothic" panose="020B0502020202020204" pitchFamily="34" charset="0"/>
                <a:ea typeface="+mn-ea"/>
                <a:cs typeface="+mn-cs"/>
              </a:rPr>
              <a:t>~Marc Brackett</a:t>
            </a:r>
          </a:p>
        </p:txBody>
      </p:sp>
      <p:sp>
        <p:nvSpPr>
          <p:cNvPr id="15" name="TextBox 14">
            <a:extLst>
              <a:ext uri="{FF2B5EF4-FFF2-40B4-BE49-F238E27FC236}">
                <a16:creationId xmlns:a16="http://schemas.microsoft.com/office/drawing/2014/main" id="{53F3AABB-7D72-456A-AF34-26281A7F4BCE}"/>
              </a:ext>
            </a:extLst>
          </p:cNvPr>
          <p:cNvSpPr txBox="1"/>
          <p:nvPr/>
        </p:nvSpPr>
        <p:spPr>
          <a:xfrm>
            <a:off x="10253406" y="6559090"/>
            <a:ext cx="1816640" cy="246221"/>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srgbClr val="283F74"/>
                </a:solidFill>
                <a:effectLst/>
                <a:uLnTx/>
                <a:uFillTx/>
                <a:latin typeface="Calibri" panose="020F0502020204030204"/>
                <a:ea typeface="+mn-ea"/>
                <a:cs typeface="+mn-cs"/>
              </a:rPr>
              <a:t>©2020 </a:t>
            </a:r>
            <a:r>
              <a:rPr kumimoji="0" lang="en-US" sz="1000" b="0" i="0" u="none" strike="noStrike" kern="1200" cap="none" spc="0" normalizeH="0" baseline="0" noProof="0" dirty="0">
                <a:ln>
                  <a:noFill/>
                </a:ln>
                <a:solidFill>
                  <a:srgbClr val="283F74"/>
                </a:solidFill>
                <a:effectLst/>
                <a:uLnTx/>
                <a:uFillTx/>
                <a:latin typeface="Calibri" panose="020F0502020204030204"/>
                <a:ea typeface="+mn-ea"/>
                <a:cs typeface="+mn-cs"/>
              </a:rPr>
              <a:t>Pure Edge, Inc.</a:t>
            </a:r>
          </a:p>
        </p:txBody>
      </p:sp>
      <p:pic>
        <p:nvPicPr>
          <p:cNvPr id="16" name="Picture 15">
            <a:extLst>
              <a:ext uri="{FF2B5EF4-FFF2-40B4-BE49-F238E27FC236}">
                <a16:creationId xmlns:a16="http://schemas.microsoft.com/office/drawing/2014/main" id="{6D60374B-9603-4C43-88FB-3C5968A678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61766" y="6144427"/>
            <a:ext cx="408280" cy="408280"/>
          </a:xfrm>
          <a:prstGeom prst="rect">
            <a:avLst/>
          </a:prstGeom>
        </p:spPr>
      </p:pic>
    </p:spTree>
    <p:extLst>
      <p:ext uri="{BB962C8B-B14F-4D97-AF65-F5344CB8AC3E}">
        <p14:creationId xmlns:p14="http://schemas.microsoft.com/office/powerpoint/2010/main" val="490638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BEDBEC"/>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5A825D7-7FAC-451F-AEA9-CA2D212A42DD}"/>
              </a:ext>
            </a:extLst>
          </p:cNvPr>
          <p:cNvSpPr txBox="1"/>
          <p:nvPr/>
        </p:nvSpPr>
        <p:spPr>
          <a:xfrm>
            <a:off x="10253406" y="6559090"/>
            <a:ext cx="1816640" cy="246221"/>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srgbClr val="283F74"/>
                </a:solidFill>
                <a:effectLst/>
                <a:uLnTx/>
                <a:uFillTx/>
                <a:latin typeface="Calibri" panose="020F0502020204030204"/>
                <a:ea typeface="+mn-ea"/>
                <a:cs typeface="+mn-cs"/>
              </a:rPr>
              <a:t>©2020 </a:t>
            </a:r>
            <a:r>
              <a:rPr kumimoji="0" lang="en-US" sz="1000" b="0" i="0" u="none" strike="noStrike" kern="1200" cap="none" spc="0" normalizeH="0" baseline="0" noProof="0" dirty="0">
                <a:ln>
                  <a:noFill/>
                </a:ln>
                <a:solidFill>
                  <a:srgbClr val="283F74"/>
                </a:solidFill>
                <a:effectLst/>
                <a:uLnTx/>
                <a:uFillTx/>
                <a:latin typeface="Calibri" panose="020F0502020204030204"/>
                <a:ea typeface="+mn-ea"/>
                <a:cs typeface="+mn-cs"/>
              </a:rPr>
              <a:t>Pure Edge, Inc.</a:t>
            </a:r>
          </a:p>
        </p:txBody>
      </p:sp>
      <p:pic>
        <p:nvPicPr>
          <p:cNvPr id="5" name="Picture 4">
            <a:extLst>
              <a:ext uri="{FF2B5EF4-FFF2-40B4-BE49-F238E27FC236}">
                <a16:creationId xmlns:a16="http://schemas.microsoft.com/office/drawing/2014/main" id="{A438D3CA-AEFA-48DE-AF87-BCBE5F6563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61766" y="6144427"/>
            <a:ext cx="408280" cy="408280"/>
          </a:xfrm>
          <a:prstGeom prst="rect">
            <a:avLst/>
          </a:prstGeom>
        </p:spPr>
      </p:pic>
      <p:sp>
        <p:nvSpPr>
          <p:cNvPr id="7" name="Title 1">
            <a:extLst>
              <a:ext uri="{FF2B5EF4-FFF2-40B4-BE49-F238E27FC236}">
                <a16:creationId xmlns:a16="http://schemas.microsoft.com/office/drawing/2014/main" id="{C1F454F0-03BF-4B4D-A134-F14860CEB8DB}"/>
              </a:ext>
            </a:extLst>
          </p:cNvPr>
          <p:cNvSpPr txBox="1">
            <a:spLocks/>
          </p:cNvSpPr>
          <p:nvPr/>
        </p:nvSpPr>
        <p:spPr>
          <a:xfrm>
            <a:off x="0" y="305293"/>
            <a:ext cx="12192000" cy="82580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283F74"/>
                </a:solidFill>
                <a:effectLst/>
                <a:uLnTx/>
                <a:uFillTx/>
                <a:latin typeface="Beyond The Mountains" pitchFamily="50" charset="0"/>
                <a:ea typeface="+mj-ea"/>
                <a:cs typeface="+mj-cs"/>
              </a:rPr>
              <a:t>Optimistic Closure: </a:t>
            </a:r>
            <a:r>
              <a:rPr kumimoji="0" lang="en-US" sz="4000" b="0" i="0" u="none" strike="noStrike" kern="1200" cap="none" spc="0" normalizeH="0" baseline="0" noProof="0" dirty="0">
                <a:ln>
                  <a:noFill/>
                </a:ln>
                <a:solidFill>
                  <a:srgbClr val="283F74"/>
                </a:solidFill>
                <a:effectLst/>
                <a:uLnTx/>
                <a:uFillTx/>
                <a:latin typeface="Antipasto" panose="02000506000000020004" pitchFamily="2" charset="0"/>
                <a:ea typeface="+mj-ea"/>
                <a:cs typeface="+mj-cs"/>
              </a:rPr>
              <a:t>Guided Rest / Body Scan</a:t>
            </a:r>
          </a:p>
        </p:txBody>
      </p:sp>
      <p:sp>
        <p:nvSpPr>
          <p:cNvPr id="8" name="Rectangle: Rounded Corners 7">
            <a:extLst>
              <a:ext uri="{FF2B5EF4-FFF2-40B4-BE49-F238E27FC236}">
                <a16:creationId xmlns:a16="http://schemas.microsoft.com/office/drawing/2014/main" id="{ECAB798B-3C4D-4686-88AA-B581AE80C180}"/>
              </a:ext>
            </a:extLst>
          </p:cNvPr>
          <p:cNvSpPr/>
          <p:nvPr/>
        </p:nvSpPr>
        <p:spPr>
          <a:xfrm>
            <a:off x="3500391" y="1421405"/>
            <a:ext cx="5181600" cy="2804478"/>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B20A21E1-611E-40F5-93EF-CAD323E1D268}"/>
              </a:ext>
            </a:extLst>
          </p:cNvPr>
          <p:cNvPicPr>
            <a:picLocks noChangeAspect="1"/>
          </p:cNvPicPr>
          <p:nvPr/>
        </p:nvPicPr>
        <p:blipFill>
          <a:blip r:embed="rId4"/>
          <a:stretch>
            <a:fillRect/>
          </a:stretch>
        </p:blipFill>
        <p:spPr>
          <a:xfrm>
            <a:off x="3726633" y="1527690"/>
            <a:ext cx="4738734" cy="2557203"/>
          </a:xfrm>
          <a:prstGeom prst="rect">
            <a:avLst/>
          </a:prstGeom>
        </p:spPr>
      </p:pic>
      <p:pic>
        <p:nvPicPr>
          <p:cNvPr id="10" name="Picture 9">
            <a:extLst>
              <a:ext uri="{FF2B5EF4-FFF2-40B4-BE49-F238E27FC236}">
                <a16:creationId xmlns:a16="http://schemas.microsoft.com/office/drawing/2014/main" id="{56B80BB2-FBD0-48A8-B28B-059FF790D01F}"/>
              </a:ext>
            </a:extLst>
          </p:cNvPr>
          <p:cNvPicPr>
            <a:picLocks noChangeAspect="1"/>
          </p:cNvPicPr>
          <p:nvPr/>
        </p:nvPicPr>
        <p:blipFill rotWithShape="1">
          <a:blip r:embed="rId5"/>
          <a:srcRect l="6293" t="37134" b="25215"/>
          <a:stretch/>
        </p:blipFill>
        <p:spPr>
          <a:xfrm>
            <a:off x="2308228" y="4516193"/>
            <a:ext cx="8078528" cy="2166007"/>
          </a:xfrm>
          <a:prstGeom prst="roundRect">
            <a:avLst>
              <a:gd name="adj" fmla="val 16667"/>
            </a:avLst>
          </a:prstGeom>
          <a:ln w="57150">
            <a:solidFill>
              <a:srgbClr val="283F74"/>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7036758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EF4337-DF16-4F11-BC55-D3744FC1B51A}"/>
              </a:ext>
            </a:extLst>
          </p:cNvPr>
          <p:cNvSpPr txBox="1"/>
          <p:nvPr/>
        </p:nvSpPr>
        <p:spPr>
          <a:xfrm>
            <a:off x="9848969" y="6526055"/>
            <a:ext cx="1816640" cy="246221"/>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srgbClr val="283F74"/>
                </a:solidFill>
                <a:effectLst/>
                <a:uLnTx/>
                <a:uFillTx/>
                <a:latin typeface="Calibri" panose="020F0502020204030204"/>
                <a:ea typeface="+mn-ea"/>
                <a:cs typeface="+mn-cs"/>
              </a:rPr>
              <a:t>©2019 </a:t>
            </a:r>
            <a:r>
              <a:rPr kumimoji="0" lang="en-US" sz="1000" b="0" i="0" u="none" strike="noStrike" kern="1200" cap="none" spc="0" normalizeH="0" baseline="0" noProof="0" dirty="0">
                <a:ln>
                  <a:noFill/>
                </a:ln>
                <a:solidFill>
                  <a:srgbClr val="283F74"/>
                </a:solidFill>
                <a:effectLst/>
                <a:uLnTx/>
                <a:uFillTx/>
                <a:latin typeface="Calibri" panose="020F0502020204030204"/>
                <a:ea typeface="+mn-ea"/>
                <a:cs typeface="+mn-cs"/>
              </a:rPr>
              <a:t>Pure Edge, Inc.</a:t>
            </a:r>
          </a:p>
        </p:txBody>
      </p:sp>
      <p:pic>
        <p:nvPicPr>
          <p:cNvPr id="5" name="Picture 4">
            <a:extLst>
              <a:ext uri="{FF2B5EF4-FFF2-40B4-BE49-F238E27FC236}">
                <a16:creationId xmlns:a16="http://schemas.microsoft.com/office/drawing/2014/main" id="{F3A3FEAB-4604-4B51-BA69-AF948176E8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83860" y="5997561"/>
            <a:ext cx="544373" cy="544373"/>
          </a:xfrm>
          <a:prstGeom prst="rect">
            <a:avLst/>
          </a:prstGeom>
        </p:spPr>
      </p:pic>
      <p:sp>
        <p:nvSpPr>
          <p:cNvPr id="10" name="Rectangle 9">
            <a:extLst>
              <a:ext uri="{FF2B5EF4-FFF2-40B4-BE49-F238E27FC236}">
                <a16:creationId xmlns:a16="http://schemas.microsoft.com/office/drawing/2014/main" id="{5B849242-2153-435C-A6E9-EB71B12603DD}"/>
              </a:ext>
            </a:extLst>
          </p:cNvPr>
          <p:cNvSpPr/>
          <p:nvPr/>
        </p:nvSpPr>
        <p:spPr>
          <a:xfrm>
            <a:off x="4919405" y="1628506"/>
            <a:ext cx="6436641" cy="236988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74075"/>
              </a:solidFill>
              <a:effectLst/>
              <a:uLnTx/>
              <a:uFillTx/>
              <a:latin typeface="Century Gothic" panose="020B0502020202020204" pitchFamily="34" charset="0"/>
              <a:ea typeface="Times New Roman" charset="0"/>
              <a:cs typeface="Times New Roman"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274075"/>
                </a:solidFill>
                <a:effectLst/>
                <a:uLnTx/>
                <a:uFillTx/>
                <a:latin typeface="Century Gothic" panose="020B0502020202020204" pitchFamily="34" charset="0"/>
                <a:ea typeface="Times New Roman" charset="0"/>
                <a:cs typeface="Times New Roman" charset="0"/>
              </a:rPr>
              <a:t> What is on your mind?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274075"/>
                </a:solidFill>
                <a:effectLst/>
                <a:uLnTx/>
                <a:uFillTx/>
                <a:latin typeface="Century Gothic" panose="020B0502020202020204" pitchFamily="34" charset="0"/>
                <a:ea typeface="Times New Roman" charset="0"/>
                <a:cs typeface="Times New Roman" charset="0"/>
              </a:rPr>
              <a:t>or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274075"/>
                </a:solidFill>
                <a:effectLst/>
                <a:uLnTx/>
                <a:uFillTx/>
                <a:latin typeface="Century Gothic" panose="020B0502020202020204" pitchFamily="34" charset="0"/>
                <a:ea typeface="Times New Roman" charset="0"/>
                <a:cs typeface="Times New Roman" charset="0"/>
              </a:rPr>
              <a:t> How are you feeling?</a:t>
            </a:r>
            <a:endParaRPr kumimoji="0" lang="en-US" sz="4400" b="0" i="0" u="none" strike="noStrike" kern="1200" cap="none" spc="0" normalizeH="0" baseline="0" noProof="0" dirty="0">
              <a:ln>
                <a:noFill/>
              </a:ln>
              <a:solidFill>
                <a:srgbClr val="274075"/>
              </a:solidFill>
              <a:effectLst/>
              <a:uLnTx/>
              <a:uFillTx/>
              <a:latin typeface="Times New Roman" charset="0"/>
              <a:ea typeface="Times New Roman" charset="0"/>
              <a:cs typeface="Times New Roman" charset="0"/>
            </a:endParaRPr>
          </a:p>
        </p:txBody>
      </p:sp>
      <p:grpSp>
        <p:nvGrpSpPr>
          <p:cNvPr id="14" name="Group 13">
            <a:extLst>
              <a:ext uri="{FF2B5EF4-FFF2-40B4-BE49-F238E27FC236}">
                <a16:creationId xmlns:a16="http://schemas.microsoft.com/office/drawing/2014/main" id="{6EAE7E82-4E29-5B4A-85F3-1B30A17A3061}"/>
              </a:ext>
            </a:extLst>
          </p:cNvPr>
          <p:cNvGrpSpPr/>
          <p:nvPr/>
        </p:nvGrpSpPr>
        <p:grpSpPr>
          <a:xfrm>
            <a:off x="-651637" y="134612"/>
            <a:ext cx="6588774" cy="6588774"/>
            <a:chOff x="-833743" y="134613"/>
            <a:chExt cx="6588774" cy="6588774"/>
          </a:xfrm>
        </p:grpSpPr>
        <p:pic>
          <p:nvPicPr>
            <p:cNvPr id="13" name="Picture 12">
              <a:extLst>
                <a:ext uri="{FF2B5EF4-FFF2-40B4-BE49-F238E27FC236}">
                  <a16:creationId xmlns:a16="http://schemas.microsoft.com/office/drawing/2014/main" id="{AED8AF73-A437-7E49-81DF-D4CF42925FA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Effect>
                        <a14:sharpenSoften amount="25000"/>
                      </a14:imgEffect>
                      <a14:imgEffect>
                        <a14:colorTemperature colorTemp="5602"/>
                      </a14:imgEffect>
                      <a14:imgEffect>
                        <a14:saturation sat="178000"/>
                      </a14:imgEffect>
                    </a14:imgLayer>
                  </a14:imgProps>
                </a:ext>
              </a:extLst>
            </a:blip>
            <a:stretch>
              <a:fillRect/>
            </a:stretch>
          </p:blipFill>
          <p:spPr>
            <a:xfrm>
              <a:off x="-833743" y="134613"/>
              <a:ext cx="6588774" cy="6588774"/>
            </a:xfrm>
            <a:prstGeom prst="rect">
              <a:avLst/>
            </a:prstGeom>
          </p:spPr>
        </p:pic>
        <p:sp>
          <p:nvSpPr>
            <p:cNvPr id="6" name="Rectangle 5">
              <a:extLst>
                <a:ext uri="{FF2B5EF4-FFF2-40B4-BE49-F238E27FC236}">
                  <a16:creationId xmlns:a16="http://schemas.microsoft.com/office/drawing/2014/main" id="{CACA87FB-3F83-462B-B09C-81403E39B0A5}"/>
                </a:ext>
              </a:extLst>
            </p:cNvPr>
            <p:cNvSpPr/>
            <p:nvPr/>
          </p:nvSpPr>
          <p:spPr>
            <a:xfrm>
              <a:off x="852351" y="2921168"/>
              <a:ext cx="3216586" cy="1015663"/>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283F74"/>
                  </a:solidFill>
                  <a:effectLst/>
                  <a:uLnTx/>
                  <a:uFillTx/>
                  <a:latin typeface="Antipasto" charset="0"/>
                  <a:ea typeface="Antipasto" charset="0"/>
                  <a:cs typeface="Antipasto" charset="0"/>
                </a:rPr>
                <a:t>Reflection</a:t>
              </a:r>
            </a:p>
          </p:txBody>
        </p:sp>
      </p:grpSp>
    </p:spTree>
    <p:extLst>
      <p:ext uri="{BB962C8B-B14F-4D97-AF65-F5344CB8AC3E}">
        <p14:creationId xmlns:p14="http://schemas.microsoft.com/office/powerpoint/2010/main" val="2094304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BEDBEC"/>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623AC2C8-FAED-4620-A92B-AE1E126541F3}"/>
              </a:ext>
            </a:extLst>
          </p:cNvPr>
          <p:cNvCxnSpPr>
            <a:cxnSpLocks/>
          </p:cNvCxnSpPr>
          <p:nvPr/>
        </p:nvCxnSpPr>
        <p:spPr>
          <a:xfrm>
            <a:off x="2924175" y="5857875"/>
            <a:ext cx="6391275" cy="0"/>
          </a:xfrm>
          <a:prstGeom prst="line">
            <a:avLst/>
          </a:prstGeom>
          <a:ln w="19050">
            <a:solidFill>
              <a:srgbClr val="1BA0E1"/>
            </a:solidFill>
          </a:ln>
          <a:effectLst/>
        </p:spPr>
        <p:style>
          <a:lnRef idx="2">
            <a:schemeClr val="accent1"/>
          </a:lnRef>
          <a:fillRef idx="0">
            <a:schemeClr val="accent1"/>
          </a:fillRef>
          <a:effectRef idx="1">
            <a:schemeClr val="accent1"/>
          </a:effectRef>
          <a:fontRef idx="minor">
            <a:schemeClr val="tx1"/>
          </a:fontRef>
        </p:style>
      </p:cxnSp>
      <p:pic>
        <p:nvPicPr>
          <p:cNvPr id="10" name="Picture 9" descr="A person posing for the camera&#10;&#10;Description generated with very high confidence">
            <a:extLst>
              <a:ext uri="{FF2B5EF4-FFF2-40B4-BE49-F238E27FC236}">
                <a16:creationId xmlns:a16="http://schemas.microsoft.com/office/drawing/2014/main" id="{9F836DAA-B19A-48BE-8F4C-AE5D1F0C839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2148540" y="2112645"/>
            <a:ext cx="8180673" cy="3566160"/>
          </a:xfrm>
          <a:prstGeom prst="rect">
            <a:avLst/>
          </a:prstGeom>
        </p:spPr>
      </p:pic>
      <p:sp>
        <p:nvSpPr>
          <p:cNvPr id="8" name="Rectangle 7">
            <a:extLst>
              <a:ext uri="{FF2B5EF4-FFF2-40B4-BE49-F238E27FC236}">
                <a16:creationId xmlns:a16="http://schemas.microsoft.com/office/drawing/2014/main" id="{84145A9A-9010-2543-9B5C-7819CBE17EC4}"/>
              </a:ext>
            </a:extLst>
          </p:cNvPr>
          <p:cNvSpPr/>
          <p:nvPr/>
        </p:nvSpPr>
        <p:spPr>
          <a:xfrm>
            <a:off x="3128942" y="299678"/>
            <a:ext cx="5934116" cy="879517"/>
          </a:xfrm>
          <a:prstGeom prst="rect">
            <a:avLst/>
          </a:prstGeom>
          <a:solidFill>
            <a:schemeClr val="bg1"/>
          </a:solidFill>
          <a:ln w="38100">
            <a:solidFill>
              <a:srgbClr val="263D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1BA0E1"/>
                </a:solidFill>
                <a:effectLst/>
                <a:uLnTx/>
                <a:uFillTx/>
                <a:latin typeface="Antipasto" charset="0"/>
                <a:ea typeface="Antipasto" charset="0"/>
                <a:cs typeface="Antipasto" charset="0"/>
              </a:rPr>
              <a:t>p</a:t>
            </a:r>
            <a:r>
              <a:rPr kumimoji="0" lang="en-US" sz="5400" b="0" i="0" u="none" strike="noStrike" kern="1200" cap="none" spc="0" normalizeH="0" baseline="0" noProof="0" dirty="0" err="1">
                <a:ln>
                  <a:noFill/>
                </a:ln>
                <a:solidFill>
                  <a:srgbClr val="1BA0E1"/>
                </a:solidFill>
                <a:effectLst/>
                <a:uLnTx/>
                <a:uFillTx/>
                <a:latin typeface="Antipasto" charset="0"/>
                <a:ea typeface="Antipasto" charset="0"/>
                <a:cs typeface="Antipasto" charset="0"/>
              </a:rPr>
              <a:t>ureedgeinc.org</a:t>
            </a:r>
            <a:endParaRPr kumimoji="0" lang="en-US" sz="5400" b="0" i="0" u="none" strike="noStrike" kern="1200" cap="none" spc="0" normalizeH="0" baseline="0" noProof="0" dirty="0">
              <a:ln>
                <a:noFill/>
              </a:ln>
              <a:solidFill>
                <a:srgbClr val="1BA0E1"/>
              </a:solidFill>
              <a:effectLst/>
              <a:uLnTx/>
              <a:uFillTx/>
              <a:latin typeface="Antipasto" charset="0"/>
              <a:ea typeface="Antipasto" charset="0"/>
              <a:cs typeface="Antipasto" charset="0"/>
            </a:endParaRPr>
          </a:p>
        </p:txBody>
      </p:sp>
      <p:sp>
        <p:nvSpPr>
          <p:cNvPr id="12" name="TextBox 11">
            <a:extLst>
              <a:ext uri="{FF2B5EF4-FFF2-40B4-BE49-F238E27FC236}">
                <a16:creationId xmlns:a16="http://schemas.microsoft.com/office/drawing/2014/main" id="{88ACACAA-838C-4FAE-BD93-42C3C90FEDAD}"/>
              </a:ext>
            </a:extLst>
          </p:cNvPr>
          <p:cNvSpPr txBox="1"/>
          <p:nvPr/>
        </p:nvSpPr>
        <p:spPr>
          <a:xfrm>
            <a:off x="10253406" y="6559090"/>
            <a:ext cx="1816640" cy="246221"/>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srgbClr val="283F74"/>
                </a:solidFill>
                <a:effectLst/>
                <a:uLnTx/>
                <a:uFillTx/>
                <a:latin typeface="Calibri" panose="020F0502020204030204"/>
                <a:ea typeface="+mn-ea"/>
                <a:cs typeface="+mn-cs"/>
              </a:rPr>
              <a:t>©2020 </a:t>
            </a:r>
            <a:r>
              <a:rPr kumimoji="0" lang="en-US" sz="1000" b="0" i="0" u="none" strike="noStrike" kern="1200" cap="none" spc="0" normalizeH="0" baseline="0" noProof="0" dirty="0">
                <a:ln>
                  <a:noFill/>
                </a:ln>
                <a:solidFill>
                  <a:srgbClr val="283F74"/>
                </a:solidFill>
                <a:effectLst/>
                <a:uLnTx/>
                <a:uFillTx/>
                <a:latin typeface="Calibri" panose="020F0502020204030204"/>
                <a:ea typeface="+mn-ea"/>
                <a:cs typeface="+mn-cs"/>
              </a:rPr>
              <a:t>Pure Edge, Inc.</a:t>
            </a:r>
          </a:p>
        </p:txBody>
      </p:sp>
      <p:pic>
        <p:nvPicPr>
          <p:cNvPr id="13" name="Picture 12">
            <a:extLst>
              <a:ext uri="{FF2B5EF4-FFF2-40B4-BE49-F238E27FC236}">
                <a16:creationId xmlns:a16="http://schemas.microsoft.com/office/drawing/2014/main" id="{C4EBE0BE-734A-494B-B24C-31A759AE31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661766" y="6144427"/>
            <a:ext cx="408280" cy="408280"/>
          </a:xfrm>
          <a:prstGeom prst="rect">
            <a:avLst/>
          </a:prstGeom>
        </p:spPr>
      </p:pic>
    </p:spTree>
    <p:extLst>
      <p:ext uri="{BB962C8B-B14F-4D97-AF65-F5344CB8AC3E}">
        <p14:creationId xmlns:p14="http://schemas.microsoft.com/office/powerpoint/2010/main" val="102026670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EDBEC"/>
        </a:soli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DB11BBF0-1016-413D-9095-2DAF21A4CB79}"/>
              </a:ext>
            </a:extLst>
          </p:cNvPr>
          <p:cNvCxnSpPr>
            <a:cxnSpLocks/>
          </p:cNvCxnSpPr>
          <p:nvPr/>
        </p:nvCxnSpPr>
        <p:spPr>
          <a:xfrm>
            <a:off x="2905125" y="1793358"/>
            <a:ext cx="6410325"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623AC2C8-FAED-4620-A92B-AE1E126541F3}"/>
              </a:ext>
            </a:extLst>
          </p:cNvPr>
          <p:cNvCxnSpPr>
            <a:cxnSpLocks/>
          </p:cNvCxnSpPr>
          <p:nvPr/>
        </p:nvCxnSpPr>
        <p:spPr>
          <a:xfrm>
            <a:off x="2905125" y="5009388"/>
            <a:ext cx="6410325"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107F94AB-CBE8-4593-916D-7E204DA24D16}"/>
              </a:ext>
            </a:extLst>
          </p:cNvPr>
          <p:cNvSpPr txBox="1"/>
          <p:nvPr/>
        </p:nvSpPr>
        <p:spPr>
          <a:xfrm>
            <a:off x="10253406" y="6559090"/>
            <a:ext cx="1816640" cy="246221"/>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srgbClr val="283F74"/>
                </a:solidFill>
                <a:effectLst/>
                <a:uLnTx/>
                <a:uFillTx/>
                <a:latin typeface="Calibri" panose="020F0502020204030204"/>
                <a:ea typeface="+mn-ea"/>
                <a:cs typeface="+mn-cs"/>
              </a:rPr>
              <a:t>©2020 </a:t>
            </a:r>
            <a:r>
              <a:rPr kumimoji="0" lang="en-US" sz="1000" b="0" i="0" u="none" strike="noStrike" kern="1200" cap="none" spc="0" normalizeH="0" baseline="0" noProof="0" dirty="0">
                <a:ln>
                  <a:noFill/>
                </a:ln>
                <a:solidFill>
                  <a:srgbClr val="283F74"/>
                </a:solidFill>
                <a:effectLst/>
                <a:uLnTx/>
                <a:uFillTx/>
                <a:latin typeface="Calibri" panose="020F0502020204030204"/>
                <a:ea typeface="+mn-ea"/>
                <a:cs typeface="+mn-cs"/>
              </a:rPr>
              <a:t>Pure Edge, Inc.</a:t>
            </a:r>
          </a:p>
        </p:txBody>
      </p:sp>
      <p:pic>
        <p:nvPicPr>
          <p:cNvPr id="13" name="Picture 12">
            <a:extLst>
              <a:ext uri="{FF2B5EF4-FFF2-40B4-BE49-F238E27FC236}">
                <a16:creationId xmlns:a16="http://schemas.microsoft.com/office/drawing/2014/main" id="{907AE16F-0933-4488-AC99-49143A1376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61766" y="6144427"/>
            <a:ext cx="408280" cy="408280"/>
          </a:xfrm>
          <a:prstGeom prst="rect">
            <a:avLst/>
          </a:prstGeom>
        </p:spPr>
      </p:pic>
      <p:sp>
        <p:nvSpPr>
          <p:cNvPr id="14" name="Title 2">
            <a:extLst>
              <a:ext uri="{FF2B5EF4-FFF2-40B4-BE49-F238E27FC236}">
                <a16:creationId xmlns:a16="http://schemas.microsoft.com/office/drawing/2014/main" id="{17410F47-F00F-42F6-88C7-D0213C58A493}"/>
              </a:ext>
            </a:extLst>
          </p:cNvPr>
          <p:cNvSpPr txBox="1">
            <a:spLocks/>
          </p:cNvSpPr>
          <p:nvPr/>
        </p:nvSpPr>
        <p:spPr>
          <a:xfrm>
            <a:off x="14287" y="696469"/>
            <a:ext cx="12191999" cy="100157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0" i="0" u="none" strike="noStrike" kern="1200" cap="none" spc="0" normalizeH="0" baseline="0" noProof="0" dirty="0">
                <a:ln>
                  <a:noFill/>
                </a:ln>
                <a:solidFill>
                  <a:srgbClr val="00B0F0"/>
                </a:solidFill>
                <a:effectLst/>
                <a:uLnTx/>
                <a:uFillTx/>
                <a:latin typeface="Beyond The Mountains" pitchFamily="50" charset="0"/>
                <a:ea typeface="Antipasto" charset="0"/>
                <a:cs typeface="Antipasto" charset="0"/>
              </a:rPr>
              <a:t>Who We Are</a:t>
            </a:r>
            <a:endParaRPr kumimoji="0" lang="en-US" sz="6000" b="0" i="0" u="none" strike="noStrike" kern="1200" cap="none" spc="0" normalizeH="0" baseline="0" noProof="0" dirty="0">
              <a:ln>
                <a:noFill/>
              </a:ln>
              <a:solidFill>
                <a:srgbClr val="00B0F0"/>
              </a:solidFill>
              <a:effectLst/>
              <a:uLnTx/>
              <a:uFillTx/>
              <a:latin typeface="Beyond The Mountains" pitchFamily="50" charset="0"/>
              <a:ea typeface="+mj-ea"/>
              <a:cs typeface="+mj-cs"/>
            </a:endParaRPr>
          </a:p>
        </p:txBody>
      </p:sp>
      <p:sp>
        <p:nvSpPr>
          <p:cNvPr id="15" name="Content Placeholder 7">
            <a:extLst>
              <a:ext uri="{FF2B5EF4-FFF2-40B4-BE49-F238E27FC236}">
                <a16:creationId xmlns:a16="http://schemas.microsoft.com/office/drawing/2014/main" id="{1209BC3C-84A7-444E-A90D-5C39512DA336}"/>
              </a:ext>
            </a:extLst>
          </p:cNvPr>
          <p:cNvSpPr txBox="1">
            <a:spLocks/>
          </p:cNvSpPr>
          <p:nvPr/>
        </p:nvSpPr>
        <p:spPr>
          <a:xfrm>
            <a:off x="1757632" y="2360792"/>
            <a:ext cx="8676736" cy="253397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it-IT" sz="2200" b="1" i="0" u="none" strike="noStrike" kern="1200" cap="none" spc="0" normalizeH="0" baseline="0" noProof="0" dirty="0">
                <a:ln>
                  <a:noFill/>
                </a:ln>
                <a:solidFill>
                  <a:srgbClr val="274075"/>
                </a:solidFill>
                <a:effectLst>
                  <a:outerShdw blurRad="38100" dist="38100" dir="2700000" algn="tl">
                    <a:srgbClr val="000000">
                      <a:alpha val="43137"/>
                    </a:srgbClr>
                  </a:outerShdw>
                </a:effectLst>
                <a:uLnTx/>
                <a:uFillTx/>
                <a:latin typeface="Century Gothic" panose="020B0502020202020204" pitchFamily="34" charset="0"/>
                <a:ea typeface="+mn-ea"/>
                <a:cs typeface="+mn-cs"/>
              </a:rPr>
              <a:t>Pure Edge, Inc. (PEI) </a:t>
            </a:r>
            <a:r>
              <a:rPr kumimoji="0" lang="it-IT" sz="2200" b="0" i="0" u="none" strike="noStrike" kern="1200" cap="none" spc="0" normalizeH="0" baseline="0" noProof="0" dirty="0">
                <a:ln>
                  <a:noFill/>
                </a:ln>
                <a:solidFill>
                  <a:srgbClr val="274075"/>
                </a:solidFill>
                <a:effectLst>
                  <a:outerShdw blurRad="38100" dist="38100" dir="2700000" algn="tl">
                    <a:srgbClr val="000000">
                      <a:alpha val="43137"/>
                    </a:srgbClr>
                  </a:outerShdw>
                </a:effectLst>
                <a:uLnTx/>
                <a:uFillTx/>
                <a:latin typeface="Century Gothic" panose="020B0502020202020204" pitchFamily="34" charset="0"/>
                <a:ea typeface="+mn-ea"/>
                <a:cs typeface="+mn-cs"/>
              </a:rPr>
              <a:t>is</a:t>
            </a:r>
            <a:r>
              <a:rPr kumimoji="0" lang="it-IT" sz="2200" b="1" i="0" u="none" strike="noStrike" kern="1200" cap="none" spc="0" normalizeH="0" baseline="0" noProof="0" dirty="0">
                <a:ln>
                  <a:noFill/>
                </a:ln>
                <a:solidFill>
                  <a:srgbClr val="274075"/>
                </a:solidFill>
                <a:effectLst>
                  <a:outerShdw blurRad="38100" dist="38100" dir="2700000" algn="tl">
                    <a:srgbClr val="000000">
                      <a:alpha val="43137"/>
                    </a:srgbClr>
                  </a:outerShdw>
                </a:effectLst>
                <a:uLnTx/>
                <a:uFillTx/>
                <a:latin typeface="Century Gothic" panose="020B0502020202020204" pitchFamily="34" charset="0"/>
                <a:ea typeface="+mn-ea"/>
                <a:cs typeface="+mn-cs"/>
              </a:rPr>
              <a:t> </a:t>
            </a:r>
            <a:r>
              <a:rPr kumimoji="0" lang="it-IT" sz="2200" b="0" i="0" u="none" strike="noStrike" kern="1200" cap="none" spc="0" normalizeH="0" baseline="0" noProof="0" dirty="0">
                <a:ln>
                  <a:noFill/>
                </a:ln>
                <a:solidFill>
                  <a:srgbClr val="274075"/>
                </a:solidFill>
                <a:effectLst/>
                <a:uLnTx/>
                <a:uFillTx/>
                <a:latin typeface="Century Gothic" panose="020B0502020202020204" pitchFamily="34" charset="0"/>
                <a:ea typeface="+mn-ea"/>
                <a:cs typeface="+mn-cs"/>
              </a:rPr>
              <a:t>a private operating </a:t>
            </a:r>
            <a:r>
              <a:rPr kumimoji="0" lang="en-US" sz="2200" b="0" i="0" u="none" strike="noStrike" kern="1200" cap="none" spc="0" normalizeH="0" baseline="0" noProof="0" dirty="0">
                <a:ln>
                  <a:noFill/>
                </a:ln>
                <a:solidFill>
                  <a:srgbClr val="274075"/>
                </a:solidFill>
                <a:effectLst/>
                <a:uLnTx/>
                <a:uFillTx/>
                <a:latin typeface="Century Gothic" panose="020B0502020202020204" pitchFamily="34" charset="0"/>
                <a:ea typeface="+mn-ea"/>
                <a:cs typeface="+mn-cs"/>
              </a:rPr>
              <a:t>foundation </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srgbClr val="274075"/>
                </a:solidFill>
                <a:effectLst/>
                <a:uLnTx/>
                <a:uFillTx/>
                <a:latin typeface="Century Gothic" panose="020B0502020202020204" pitchFamily="34" charset="0"/>
                <a:ea typeface="+mn-ea"/>
                <a:cs typeface="+mn-cs"/>
              </a:rPr>
              <a:t>that provides direct service to organizations through professional development &amp; strategy thought partnership. </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srgbClr val="274075"/>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srgbClr val="274075"/>
                </a:solidFill>
                <a:effectLst/>
                <a:uLnTx/>
                <a:uFillTx/>
                <a:latin typeface="Century Gothic" panose="020B0502020202020204" pitchFamily="34" charset="0"/>
                <a:ea typeface="+mn-ea"/>
                <a:cs typeface="+mn-cs"/>
              </a:rPr>
              <a:t>PEI also provides grants to national organizations that advance the work of whole child development &amp; SEL.</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863183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BEDBEC"/>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ACA87FB-3F83-462B-B09C-81403E39B0A5}"/>
              </a:ext>
            </a:extLst>
          </p:cNvPr>
          <p:cNvSpPr/>
          <p:nvPr/>
        </p:nvSpPr>
        <p:spPr>
          <a:xfrm>
            <a:off x="0" y="700256"/>
            <a:ext cx="12192000" cy="92333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ED7D31"/>
                </a:solidFill>
                <a:effectLst/>
                <a:uLnTx/>
                <a:uFillTx/>
                <a:latin typeface="Antipasto" panose="02000506000000020004" pitchFamily="2" charset="0"/>
                <a:ea typeface="+mn-ea"/>
                <a:cs typeface="+mn-cs"/>
              </a:rPr>
              <a:t>HEADSPACE: </a:t>
            </a:r>
            <a:r>
              <a:rPr kumimoji="0" lang="en-US" sz="5400" b="0" i="0" u="none" strike="noStrike" kern="1200" cap="none" spc="0" normalizeH="0" baseline="0" noProof="0" dirty="0">
                <a:ln>
                  <a:noFill/>
                </a:ln>
                <a:solidFill>
                  <a:prstClr val="white"/>
                </a:solidFill>
                <a:effectLst/>
                <a:uLnTx/>
                <a:uFillTx/>
                <a:latin typeface="Antipasto" panose="02000506000000020004" pitchFamily="2" charset="0"/>
                <a:ea typeface="+mn-ea"/>
                <a:cs typeface="+mn-cs"/>
              </a:rPr>
              <a:t>Mindfulness On Demand</a:t>
            </a:r>
          </a:p>
        </p:txBody>
      </p:sp>
      <p:cxnSp>
        <p:nvCxnSpPr>
          <p:cNvPr id="7" name="Straight Connector 6">
            <a:extLst>
              <a:ext uri="{FF2B5EF4-FFF2-40B4-BE49-F238E27FC236}">
                <a16:creationId xmlns:a16="http://schemas.microsoft.com/office/drawing/2014/main" id="{DB11BBF0-1016-413D-9095-2DAF21A4CB79}"/>
              </a:ext>
            </a:extLst>
          </p:cNvPr>
          <p:cNvCxnSpPr>
            <a:cxnSpLocks/>
          </p:cNvCxnSpPr>
          <p:nvPr/>
        </p:nvCxnSpPr>
        <p:spPr>
          <a:xfrm>
            <a:off x="2900362" y="1648650"/>
            <a:ext cx="6391275"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sp>
        <p:nvSpPr>
          <p:cNvPr id="20" name="Rounded Rectangle 15">
            <a:extLst>
              <a:ext uri="{FF2B5EF4-FFF2-40B4-BE49-F238E27FC236}">
                <a16:creationId xmlns:a16="http://schemas.microsoft.com/office/drawing/2014/main" id="{8D8E71F3-D748-44DF-86AA-B890EFFDEEB7}"/>
              </a:ext>
            </a:extLst>
          </p:cNvPr>
          <p:cNvSpPr/>
          <p:nvPr/>
        </p:nvSpPr>
        <p:spPr>
          <a:xfrm>
            <a:off x="1815616" y="2028333"/>
            <a:ext cx="8906927" cy="3886426"/>
          </a:xfrm>
          <a:prstGeom prst="roundRect">
            <a:avLst/>
          </a:prstGeom>
          <a:noFill/>
          <a:ln>
            <a:solidFill>
              <a:srgbClr val="283F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100" b="1" i="0" u="none" strike="noStrike" kern="1200" cap="none" spc="0" normalizeH="0" baseline="0" noProof="0" dirty="0">
              <a:ln>
                <a:noFill/>
              </a:ln>
              <a:solidFill>
                <a:srgbClr val="FBCE84"/>
              </a:solidFill>
              <a:effectLst/>
              <a:uLnTx/>
              <a:uFillTx/>
              <a:latin typeface="Calibri" panose="020F0502020204030204"/>
              <a:ea typeface="+mn-ea"/>
              <a:cs typeface="+mn-cs"/>
            </a:endParaRPr>
          </a:p>
        </p:txBody>
      </p:sp>
      <p:sp>
        <p:nvSpPr>
          <p:cNvPr id="21" name="Rounded Rectangle 4">
            <a:extLst>
              <a:ext uri="{FF2B5EF4-FFF2-40B4-BE49-F238E27FC236}">
                <a16:creationId xmlns:a16="http://schemas.microsoft.com/office/drawing/2014/main" id="{1BE637BF-6892-42B5-AFC6-DC4DE9F6C227}"/>
              </a:ext>
            </a:extLst>
          </p:cNvPr>
          <p:cNvSpPr/>
          <p:nvPr/>
        </p:nvSpPr>
        <p:spPr>
          <a:xfrm>
            <a:off x="5551981" y="2562025"/>
            <a:ext cx="5189250" cy="369978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83F74"/>
                </a:solidFill>
                <a:effectLst/>
                <a:uLnTx/>
                <a:uFillTx/>
                <a:latin typeface="Century Gothic" panose="020B0502020202020204" pitchFamily="34" charset="0"/>
                <a:ea typeface="+mn-ea"/>
                <a:cs typeface="+mn-cs"/>
              </a:rPr>
              <a:t>Headspace is donating their app</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83F74"/>
                </a:solidFill>
                <a:effectLst/>
                <a:uLnTx/>
                <a:uFillTx/>
                <a:latin typeface="Century Gothic" panose="020B0502020202020204" pitchFamily="34" charset="0"/>
                <a:ea typeface="+mn-ea"/>
                <a:cs typeface="+mn-cs"/>
              </a:rPr>
              <a:t>to all Educators.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283F74"/>
              </a:solidFill>
              <a:effectLst/>
              <a:uLnTx/>
              <a:uFillTx/>
              <a:latin typeface="Century Gothic" panose="020B0502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283F74"/>
                </a:solidFill>
                <a:effectLst/>
                <a:uLnTx/>
                <a:uFillTx/>
                <a:latin typeface="Century Gothic" panose="020B0502020202020204" pitchFamily="34" charset="0"/>
                <a:ea typeface="+mn-ea"/>
                <a:cs typeface="+mn-cs"/>
              </a:rPr>
              <a:t>go.headspace.com</a:t>
            </a:r>
            <a:r>
              <a:rPr kumimoji="0" lang="en-US" sz="2400" b="1" i="0" u="none" strike="noStrike" kern="1200" cap="none" spc="0" normalizeH="0" baseline="0" noProof="0" dirty="0">
                <a:ln>
                  <a:noFill/>
                </a:ln>
                <a:solidFill>
                  <a:srgbClr val="283F74"/>
                </a:solidFill>
                <a:effectLst/>
                <a:uLnTx/>
                <a:uFillTx/>
                <a:latin typeface="Century Gothic" panose="020B0502020202020204" pitchFamily="34" charset="0"/>
                <a:ea typeface="+mn-ea"/>
                <a:cs typeface="+mn-cs"/>
              </a:rPr>
              <a:t>/</a:t>
            </a:r>
            <a:r>
              <a:rPr kumimoji="0" lang="en-US" sz="2400" b="1" i="0" u="none" strike="noStrike" kern="1200" cap="none" spc="0" normalizeH="0" baseline="0" noProof="0" dirty="0" err="1">
                <a:ln>
                  <a:noFill/>
                </a:ln>
                <a:solidFill>
                  <a:srgbClr val="283F74"/>
                </a:solidFill>
                <a:effectLst/>
                <a:uLnTx/>
                <a:uFillTx/>
                <a:latin typeface="Century Gothic" panose="020B0502020202020204" pitchFamily="34" charset="0"/>
                <a:ea typeface="+mn-ea"/>
                <a:cs typeface="+mn-cs"/>
              </a:rPr>
              <a:t>pureedge</a:t>
            </a:r>
            <a:endParaRPr kumimoji="0" lang="en-US" sz="2400" b="1" i="0" u="none" strike="noStrike" kern="1200" cap="none" spc="0" normalizeH="0" baseline="0" noProof="0" dirty="0">
              <a:ln>
                <a:noFill/>
              </a:ln>
              <a:solidFill>
                <a:srgbClr val="283F74"/>
              </a:solidFill>
              <a:effectLst/>
              <a:uLnTx/>
              <a:uFillTx/>
              <a:latin typeface="Century Gothic" panose="020B0502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283F74"/>
              </a:solidFill>
              <a:effectLst/>
              <a:uLnTx/>
              <a:uFillTx/>
              <a:latin typeface="Century Gothic" panose="020B0502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E8448"/>
                </a:solidFill>
                <a:effectLst/>
                <a:uLnTx/>
                <a:uFillTx/>
                <a:latin typeface="Century Gothic" panose="020B0502020202020204" pitchFamily="34" charset="0"/>
                <a:ea typeface="+mn-ea"/>
                <a:cs typeface="+mn-cs"/>
              </a:rPr>
              <a:t>Use your work email address </a:t>
            </a:r>
          </a:p>
        </p:txBody>
      </p:sp>
      <p:pic>
        <p:nvPicPr>
          <p:cNvPr id="22" name="Picture 21">
            <a:extLst>
              <a:ext uri="{FF2B5EF4-FFF2-40B4-BE49-F238E27FC236}">
                <a16:creationId xmlns:a16="http://schemas.microsoft.com/office/drawing/2014/main" id="{2A2A08E0-69A6-46D2-8022-555600D2D2A7}"/>
              </a:ext>
            </a:extLst>
          </p:cNvPr>
          <p:cNvPicPr>
            <a:picLocks noChangeAspect="1"/>
          </p:cNvPicPr>
          <p:nvPr/>
        </p:nvPicPr>
        <p:blipFill>
          <a:blip r:embed="rId3">
            <a:clrChange>
              <a:clrFrom>
                <a:srgbClr val="7984A2"/>
              </a:clrFrom>
              <a:clrTo>
                <a:srgbClr val="7984A2">
                  <a:alpha val="0"/>
                </a:srgbClr>
              </a:clrTo>
            </a:clrChange>
            <a:extLst>
              <a:ext uri="{28A0092B-C50C-407E-A947-70E740481C1C}">
                <a14:useLocalDpi xmlns:a14="http://schemas.microsoft.com/office/drawing/2010/main" val="0"/>
              </a:ext>
            </a:extLst>
          </a:blip>
          <a:stretch>
            <a:fillRect/>
          </a:stretch>
        </p:blipFill>
        <p:spPr>
          <a:xfrm>
            <a:off x="1889347" y="2103836"/>
            <a:ext cx="3908177" cy="3836729"/>
          </a:xfrm>
          <a:prstGeom prst="rect">
            <a:avLst/>
          </a:prstGeom>
        </p:spPr>
      </p:pic>
      <p:pic>
        <p:nvPicPr>
          <p:cNvPr id="23" name="Picture 22">
            <a:extLst>
              <a:ext uri="{FF2B5EF4-FFF2-40B4-BE49-F238E27FC236}">
                <a16:creationId xmlns:a16="http://schemas.microsoft.com/office/drawing/2014/main" id="{149CCF9F-DF42-4F84-B567-D12A76B5346C}"/>
              </a:ext>
            </a:extLst>
          </p:cNvPr>
          <p:cNvPicPr>
            <a:picLocks noChangeAspect="1"/>
          </p:cNvPicPr>
          <p:nvPr/>
        </p:nvPicPr>
        <p:blipFill>
          <a:blip r:embed="rId4">
            <a:clrChange>
              <a:clrFrom>
                <a:srgbClr val="000000"/>
              </a:clrFrom>
              <a:clrTo>
                <a:srgbClr val="000000">
                  <a:alpha val="0"/>
                </a:srgbClr>
              </a:clrTo>
            </a:clrChange>
          </a:blip>
          <a:stretch>
            <a:fillRect/>
          </a:stretch>
        </p:blipFill>
        <p:spPr>
          <a:xfrm>
            <a:off x="6726918" y="2273440"/>
            <a:ext cx="2733240" cy="577170"/>
          </a:xfrm>
          <a:prstGeom prst="rect">
            <a:avLst/>
          </a:prstGeom>
        </p:spPr>
      </p:pic>
      <p:sp>
        <p:nvSpPr>
          <p:cNvPr id="10" name="TextBox 9">
            <a:extLst>
              <a:ext uri="{FF2B5EF4-FFF2-40B4-BE49-F238E27FC236}">
                <a16:creationId xmlns:a16="http://schemas.microsoft.com/office/drawing/2014/main" id="{4E38EFCB-1AE7-4EA9-8D2D-DFD893AF7D58}"/>
              </a:ext>
            </a:extLst>
          </p:cNvPr>
          <p:cNvSpPr txBox="1"/>
          <p:nvPr/>
        </p:nvSpPr>
        <p:spPr>
          <a:xfrm>
            <a:off x="10253406" y="6559090"/>
            <a:ext cx="1816640" cy="246221"/>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srgbClr val="283F74"/>
                </a:solidFill>
                <a:effectLst/>
                <a:uLnTx/>
                <a:uFillTx/>
                <a:latin typeface="Calibri" panose="020F0502020204030204"/>
                <a:ea typeface="+mn-ea"/>
                <a:cs typeface="+mn-cs"/>
              </a:rPr>
              <a:t>©2020 </a:t>
            </a:r>
            <a:r>
              <a:rPr kumimoji="0" lang="en-US" sz="1000" b="0" i="0" u="none" strike="noStrike" kern="1200" cap="none" spc="0" normalizeH="0" baseline="0" noProof="0" dirty="0">
                <a:ln>
                  <a:noFill/>
                </a:ln>
                <a:solidFill>
                  <a:srgbClr val="283F74"/>
                </a:solidFill>
                <a:effectLst/>
                <a:uLnTx/>
                <a:uFillTx/>
                <a:latin typeface="Calibri" panose="020F0502020204030204"/>
                <a:ea typeface="+mn-ea"/>
                <a:cs typeface="+mn-cs"/>
              </a:rPr>
              <a:t>Pure Edge, Inc.</a:t>
            </a:r>
          </a:p>
        </p:txBody>
      </p:sp>
      <p:pic>
        <p:nvPicPr>
          <p:cNvPr id="11" name="Picture 10">
            <a:extLst>
              <a:ext uri="{FF2B5EF4-FFF2-40B4-BE49-F238E27FC236}">
                <a16:creationId xmlns:a16="http://schemas.microsoft.com/office/drawing/2014/main" id="{B85DA786-8EFD-4C13-B10F-6EA326BD10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661766" y="6144427"/>
            <a:ext cx="408280" cy="408280"/>
          </a:xfrm>
          <a:prstGeom prst="rect">
            <a:avLst/>
          </a:prstGeom>
        </p:spPr>
      </p:pic>
    </p:spTree>
    <p:extLst>
      <p:ext uri="{BB962C8B-B14F-4D97-AF65-F5344CB8AC3E}">
        <p14:creationId xmlns:p14="http://schemas.microsoft.com/office/powerpoint/2010/main" val="1723412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EF4337-DF16-4F11-BC55-D3744FC1B51A}"/>
              </a:ext>
            </a:extLst>
          </p:cNvPr>
          <p:cNvSpPr txBox="1"/>
          <p:nvPr/>
        </p:nvSpPr>
        <p:spPr>
          <a:xfrm>
            <a:off x="9848969" y="6526055"/>
            <a:ext cx="1816640" cy="246221"/>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srgbClr val="283F74"/>
                </a:solidFill>
                <a:effectLst/>
                <a:uLnTx/>
                <a:uFillTx/>
                <a:latin typeface="Calibri" panose="020F0502020204030204"/>
                <a:ea typeface="+mn-ea"/>
                <a:cs typeface="+mn-cs"/>
              </a:rPr>
              <a:t>©2019 </a:t>
            </a:r>
            <a:r>
              <a:rPr kumimoji="0" lang="en-US" sz="1000" b="0" i="0" u="none" strike="noStrike" kern="1200" cap="none" spc="0" normalizeH="0" baseline="0" noProof="0" dirty="0">
                <a:ln>
                  <a:noFill/>
                </a:ln>
                <a:solidFill>
                  <a:srgbClr val="283F74"/>
                </a:solidFill>
                <a:effectLst/>
                <a:uLnTx/>
                <a:uFillTx/>
                <a:latin typeface="Calibri" panose="020F0502020204030204"/>
                <a:ea typeface="+mn-ea"/>
                <a:cs typeface="+mn-cs"/>
              </a:rPr>
              <a:t>Pure Edge, Inc.</a:t>
            </a:r>
          </a:p>
        </p:txBody>
      </p:sp>
      <p:pic>
        <p:nvPicPr>
          <p:cNvPr id="5" name="Picture 4">
            <a:extLst>
              <a:ext uri="{FF2B5EF4-FFF2-40B4-BE49-F238E27FC236}">
                <a16:creationId xmlns:a16="http://schemas.microsoft.com/office/drawing/2014/main" id="{F3A3FEAB-4604-4B51-BA69-AF948176E8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83860" y="5997561"/>
            <a:ext cx="544373" cy="544373"/>
          </a:xfrm>
          <a:prstGeom prst="rect">
            <a:avLst/>
          </a:prstGeom>
        </p:spPr>
      </p:pic>
      <p:sp>
        <p:nvSpPr>
          <p:cNvPr id="10" name="Rectangle 9">
            <a:extLst>
              <a:ext uri="{FF2B5EF4-FFF2-40B4-BE49-F238E27FC236}">
                <a16:creationId xmlns:a16="http://schemas.microsoft.com/office/drawing/2014/main" id="{5B849242-2153-435C-A6E9-EB71B12603DD}"/>
              </a:ext>
            </a:extLst>
          </p:cNvPr>
          <p:cNvSpPr/>
          <p:nvPr/>
        </p:nvSpPr>
        <p:spPr>
          <a:xfrm>
            <a:off x="4919405" y="1628506"/>
            <a:ext cx="6436641" cy="236988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74075"/>
              </a:solidFill>
              <a:effectLst/>
              <a:uLnTx/>
              <a:uFillTx/>
              <a:latin typeface="Century Gothic" panose="020B0502020202020204" pitchFamily="34" charset="0"/>
              <a:ea typeface="Times New Roman" charset="0"/>
              <a:cs typeface="Times New Roman"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274075"/>
                </a:solidFill>
                <a:effectLst/>
                <a:uLnTx/>
                <a:uFillTx/>
                <a:latin typeface="Century Gothic" panose="020B0502020202020204" pitchFamily="34" charset="0"/>
                <a:ea typeface="Times New Roman" charset="0"/>
                <a:cs typeface="Times New Roman" charset="0"/>
              </a:rPr>
              <a:t> What is on your mind?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274075"/>
                </a:solidFill>
                <a:effectLst/>
                <a:uLnTx/>
                <a:uFillTx/>
                <a:latin typeface="Century Gothic" panose="020B0502020202020204" pitchFamily="34" charset="0"/>
                <a:ea typeface="Times New Roman" charset="0"/>
                <a:cs typeface="Times New Roman" charset="0"/>
              </a:rPr>
              <a:t>or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274075"/>
                </a:solidFill>
                <a:effectLst/>
                <a:uLnTx/>
                <a:uFillTx/>
                <a:latin typeface="Century Gothic" panose="020B0502020202020204" pitchFamily="34" charset="0"/>
                <a:ea typeface="Times New Roman" charset="0"/>
                <a:cs typeface="Times New Roman" charset="0"/>
              </a:rPr>
              <a:t> How are you feeling?</a:t>
            </a:r>
            <a:endParaRPr kumimoji="0" lang="en-US" sz="4400" b="0" i="0" u="none" strike="noStrike" kern="1200" cap="none" spc="0" normalizeH="0" baseline="0" noProof="0" dirty="0">
              <a:ln>
                <a:noFill/>
              </a:ln>
              <a:solidFill>
                <a:srgbClr val="274075"/>
              </a:solidFill>
              <a:effectLst/>
              <a:uLnTx/>
              <a:uFillTx/>
              <a:latin typeface="Times New Roman" charset="0"/>
              <a:ea typeface="Times New Roman" charset="0"/>
              <a:cs typeface="Times New Roman" charset="0"/>
            </a:endParaRPr>
          </a:p>
        </p:txBody>
      </p:sp>
      <p:grpSp>
        <p:nvGrpSpPr>
          <p:cNvPr id="14" name="Group 13">
            <a:extLst>
              <a:ext uri="{FF2B5EF4-FFF2-40B4-BE49-F238E27FC236}">
                <a16:creationId xmlns:a16="http://schemas.microsoft.com/office/drawing/2014/main" id="{6EAE7E82-4E29-5B4A-85F3-1B30A17A3061}"/>
              </a:ext>
            </a:extLst>
          </p:cNvPr>
          <p:cNvGrpSpPr/>
          <p:nvPr/>
        </p:nvGrpSpPr>
        <p:grpSpPr>
          <a:xfrm>
            <a:off x="-651637" y="134612"/>
            <a:ext cx="6588774" cy="6588774"/>
            <a:chOff x="-833743" y="134613"/>
            <a:chExt cx="6588774" cy="6588774"/>
          </a:xfrm>
        </p:grpSpPr>
        <p:pic>
          <p:nvPicPr>
            <p:cNvPr id="13" name="Picture 12">
              <a:extLst>
                <a:ext uri="{FF2B5EF4-FFF2-40B4-BE49-F238E27FC236}">
                  <a16:creationId xmlns:a16="http://schemas.microsoft.com/office/drawing/2014/main" id="{AED8AF73-A437-7E49-81DF-D4CF42925FA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Effect>
                        <a14:sharpenSoften amount="25000"/>
                      </a14:imgEffect>
                      <a14:imgEffect>
                        <a14:colorTemperature colorTemp="5602"/>
                      </a14:imgEffect>
                      <a14:imgEffect>
                        <a14:saturation sat="178000"/>
                      </a14:imgEffect>
                    </a14:imgLayer>
                  </a14:imgProps>
                </a:ext>
              </a:extLst>
            </a:blip>
            <a:stretch>
              <a:fillRect/>
            </a:stretch>
          </p:blipFill>
          <p:spPr>
            <a:xfrm>
              <a:off x="-833743" y="134613"/>
              <a:ext cx="6588774" cy="6588774"/>
            </a:xfrm>
            <a:prstGeom prst="rect">
              <a:avLst/>
            </a:prstGeom>
          </p:spPr>
        </p:pic>
        <p:sp>
          <p:nvSpPr>
            <p:cNvPr id="6" name="Rectangle 5">
              <a:extLst>
                <a:ext uri="{FF2B5EF4-FFF2-40B4-BE49-F238E27FC236}">
                  <a16:creationId xmlns:a16="http://schemas.microsoft.com/office/drawing/2014/main" id="{CACA87FB-3F83-462B-B09C-81403E39B0A5}"/>
                </a:ext>
              </a:extLst>
            </p:cNvPr>
            <p:cNvSpPr/>
            <p:nvPr/>
          </p:nvSpPr>
          <p:spPr>
            <a:xfrm>
              <a:off x="852351" y="2921168"/>
              <a:ext cx="3216586" cy="1015663"/>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283F74"/>
                  </a:solidFill>
                  <a:effectLst/>
                  <a:uLnTx/>
                  <a:uFillTx/>
                  <a:latin typeface="Antipasto" charset="0"/>
                  <a:ea typeface="Antipasto" charset="0"/>
                  <a:cs typeface="Antipasto" charset="0"/>
                </a:rPr>
                <a:t>Reflection</a:t>
              </a:r>
            </a:p>
          </p:txBody>
        </p:sp>
      </p:grpSp>
    </p:spTree>
    <p:extLst>
      <p:ext uri="{BB962C8B-B14F-4D97-AF65-F5344CB8AC3E}">
        <p14:creationId xmlns:p14="http://schemas.microsoft.com/office/powerpoint/2010/main" val="4702377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BEDBEC"/>
        </a:solid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D0770592-D481-4275-9751-DD591C77A2DB}"/>
              </a:ext>
            </a:extLst>
          </p:cNvPr>
          <p:cNvSpPr txBox="1"/>
          <p:nvPr/>
        </p:nvSpPr>
        <p:spPr>
          <a:xfrm>
            <a:off x="10253406" y="6559090"/>
            <a:ext cx="1816640" cy="246221"/>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srgbClr val="283F74"/>
                </a:solidFill>
                <a:effectLst/>
                <a:uLnTx/>
                <a:uFillTx/>
                <a:latin typeface="Calibri" panose="020F0502020204030204"/>
                <a:ea typeface="+mn-ea"/>
                <a:cs typeface="+mn-cs"/>
              </a:rPr>
              <a:t>©2020 </a:t>
            </a:r>
            <a:r>
              <a:rPr kumimoji="0" lang="en-US" sz="1000" b="0" i="0" u="none" strike="noStrike" kern="1200" cap="none" spc="0" normalizeH="0" baseline="0" noProof="0" dirty="0">
                <a:ln>
                  <a:noFill/>
                </a:ln>
                <a:solidFill>
                  <a:srgbClr val="283F74"/>
                </a:solidFill>
                <a:effectLst/>
                <a:uLnTx/>
                <a:uFillTx/>
                <a:latin typeface="Calibri" panose="020F0502020204030204"/>
                <a:ea typeface="+mn-ea"/>
                <a:cs typeface="+mn-cs"/>
              </a:rPr>
              <a:t>Pure Edge, Inc.</a:t>
            </a:r>
          </a:p>
        </p:txBody>
      </p:sp>
      <p:pic>
        <p:nvPicPr>
          <p:cNvPr id="14" name="Picture 13">
            <a:extLst>
              <a:ext uri="{FF2B5EF4-FFF2-40B4-BE49-F238E27FC236}">
                <a16:creationId xmlns:a16="http://schemas.microsoft.com/office/drawing/2014/main" id="{8C9B2FE1-0E35-4DDB-A306-DD02C79690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61766" y="6144427"/>
            <a:ext cx="408280" cy="408280"/>
          </a:xfrm>
          <a:prstGeom prst="rect">
            <a:avLst/>
          </a:prstGeom>
        </p:spPr>
      </p:pic>
      <p:sp>
        <p:nvSpPr>
          <p:cNvPr id="3" name="Title 2">
            <a:extLst>
              <a:ext uri="{FF2B5EF4-FFF2-40B4-BE49-F238E27FC236}">
                <a16:creationId xmlns:a16="http://schemas.microsoft.com/office/drawing/2014/main" id="{625B9D84-5325-49F8-9255-4F896C620095}"/>
              </a:ext>
            </a:extLst>
          </p:cNvPr>
          <p:cNvSpPr>
            <a:spLocks noGrp="1"/>
          </p:cNvSpPr>
          <p:nvPr>
            <p:ph type="title"/>
          </p:nvPr>
        </p:nvSpPr>
        <p:spPr>
          <a:xfrm>
            <a:off x="0" y="241541"/>
            <a:ext cx="12192000" cy="1244134"/>
          </a:xfrm>
        </p:spPr>
        <p:txBody>
          <a:bodyPr>
            <a:normAutofit/>
          </a:bodyPr>
          <a:lstStyle/>
          <a:p>
            <a:pPr lvl="0" algn="ctr" defTabSz="457200">
              <a:lnSpc>
                <a:spcPct val="100000"/>
              </a:lnSpc>
              <a:spcBef>
                <a:spcPts val="0"/>
              </a:spcBef>
              <a:defRPr/>
            </a:pPr>
            <a:r>
              <a:rPr lang="en-US" sz="4000" dirty="0" err="1">
                <a:solidFill>
                  <a:srgbClr val="283F74"/>
                </a:solidFill>
                <a:latin typeface="Beyond The Mountains" pitchFamily="50" charset="0"/>
                <a:ea typeface="Antipasto" charset="0"/>
                <a:cs typeface="Antipasto" charset="0"/>
              </a:rPr>
              <a:t>Welcomimg</a:t>
            </a:r>
            <a:r>
              <a:rPr lang="en-US" sz="4000" dirty="0">
                <a:solidFill>
                  <a:srgbClr val="283F74"/>
                </a:solidFill>
                <a:latin typeface="Beyond The Mountains" pitchFamily="50" charset="0"/>
                <a:ea typeface="Antipasto" charset="0"/>
                <a:cs typeface="Antipasto" charset="0"/>
              </a:rPr>
              <a:t>  Activity</a:t>
            </a:r>
            <a:r>
              <a:rPr lang="en-US" sz="4000" dirty="0">
                <a:solidFill>
                  <a:srgbClr val="283F74"/>
                </a:solidFill>
                <a:latin typeface="Antipasto" charset="0"/>
                <a:ea typeface="Antipasto" charset="0"/>
                <a:cs typeface="Antipasto" charset="0"/>
              </a:rPr>
              <a:t>:  Mindful Minute</a:t>
            </a:r>
            <a:endParaRPr lang="en-US" sz="4000" dirty="0">
              <a:solidFill>
                <a:srgbClr val="283F74"/>
              </a:solidFill>
            </a:endParaRPr>
          </a:p>
        </p:txBody>
      </p:sp>
      <p:pic>
        <p:nvPicPr>
          <p:cNvPr id="7" name="Content Placeholder 6">
            <a:extLst>
              <a:ext uri="{FF2B5EF4-FFF2-40B4-BE49-F238E27FC236}">
                <a16:creationId xmlns:a16="http://schemas.microsoft.com/office/drawing/2014/main" id="{474CBF90-6D7C-4D73-A122-B63811007E6C}"/>
              </a:ext>
            </a:extLst>
          </p:cNvPr>
          <p:cNvPicPr>
            <a:picLocks noGrp="1" noChangeAspect="1"/>
          </p:cNvPicPr>
          <p:nvPr>
            <p:ph sz="half" idx="1"/>
          </p:nvPr>
        </p:nvPicPr>
        <p:blipFill>
          <a:blip r:embed="rId4"/>
          <a:stretch>
            <a:fillRect/>
          </a:stretch>
        </p:blipFill>
        <p:spPr>
          <a:xfrm>
            <a:off x="3703861" y="1610675"/>
            <a:ext cx="4784278" cy="4188524"/>
          </a:xfrm>
          <a:prstGeom prst="rect">
            <a:avLst/>
          </a:prstGeom>
        </p:spPr>
      </p:pic>
      <p:pic>
        <p:nvPicPr>
          <p:cNvPr id="15" name="Picture 14" descr="https://d30y9cdsu7xlg0.cloudfront.net/png/475574-200.png">
            <a:extLst>
              <a:ext uri="{FF2B5EF4-FFF2-40B4-BE49-F238E27FC236}">
                <a16:creationId xmlns:a16="http://schemas.microsoft.com/office/drawing/2014/main" id="{BE626E5B-A18D-40CD-B011-FB77638604C8}"/>
              </a:ext>
            </a:extLst>
          </p:cNvPr>
          <p:cNvPicPr>
            <a:picLocks noChangeAspect="1" noChangeArrowheads="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7134" y="116541"/>
            <a:ext cx="1309592" cy="130959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0541809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BEDBEC"/>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ACA87FB-3F83-462B-B09C-81403E39B0A5}"/>
              </a:ext>
            </a:extLst>
          </p:cNvPr>
          <p:cNvSpPr/>
          <p:nvPr/>
        </p:nvSpPr>
        <p:spPr>
          <a:xfrm>
            <a:off x="0" y="777695"/>
            <a:ext cx="12192000" cy="1015663"/>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B0F0"/>
                </a:solidFill>
                <a:effectLst/>
                <a:uLnTx/>
                <a:uFillTx/>
                <a:latin typeface="Antipasto" charset="0"/>
                <a:ea typeface="Antipasto" charset="0"/>
                <a:cs typeface="Antipasto" charset="0"/>
              </a:rPr>
              <a:t>Learning Objectives</a:t>
            </a:r>
          </a:p>
        </p:txBody>
      </p:sp>
      <p:cxnSp>
        <p:nvCxnSpPr>
          <p:cNvPr id="7" name="Straight Connector 6">
            <a:extLst>
              <a:ext uri="{FF2B5EF4-FFF2-40B4-BE49-F238E27FC236}">
                <a16:creationId xmlns:a16="http://schemas.microsoft.com/office/drawing/2014/main" id="{DB11BBF0-1016-413D-9095-2DAF21A4CB79}"/>
              </a:ext>
            </a:extLst>
          </p:cNvPr>
          <p:cNvCxnSpPr>
            <a:cxnSpLocks/>
          </p:cNvCxnSpPr>
          <p:nvPr/>
        </p:nvCxnSpPr>
        <p:spPr>
          <a:xfrm>
            <a:off x="2924175" y="1793358"/>
            <a:ext cx="6381750"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623AC2C8-FAED-4620-A92B-AE1E126541F3}"/>
              </a:ext>
            </a:extLst>
          </p:cNvPr>
          <p:cNvCxnSpPr>
            <a:cxnSpLocks/>
          </p:cNvCxnSpPr>
          <p:nvPr/>
        </p:nvCxnSpPr>
        <p:spPr>
          <a:xfrm>
            <a:off x="2905125" y="4849526"/>
            <a:ext cx="6381750"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sp>
        <p:nvSpPr>
          <p:cNvPr id="11" name="Content Placeholder 2">
            <a:extLst>
              <a:ext uri="{FF2B5EF4-FFF2-40B4-BE49-F238E27FC236}">
                <a16:creationId xmlns:a16="http://schemas.microsoft.com/office/drawing/2014/main" id="{C26F1CD6-2FE5-437A-A576-E376529871DF}"/>
              </a:ext>
            </a:extLst>
          </p:cNvPr>
          <p:cNvSpPr txBox="1">
            <a:spLocks/>
          </p:cNvSpPr>
          <p:nvPr/>
        </p:nvSpPr>
        <p:spPr>
          <a:xfrm>
            <a:off x="1718363" y="2387957"/>
            <a:ext cx="8793374" cy="2458378"/>
          </a:xfrm>
          <a:prstGeom prst="rect">
            <a:avLst/>
          </a:prstGeom>
        </p:spPr>
        <p:txBody>
          <a:bodyPr vert="horz" lIns="91440" tIns="45720" rIns="91440" bIns="45720" numCol="1"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800100" marR="0" lvl="1" indent="-342900" algn="l" defTabSz="914400" rtl="0" eaLnBrk="1" fontAlgn="auto" latinLnBrk="0" hangingPunct="1">
              <a:lnSpc>
                <a:spcPct val="150000"/>
              </a:lnSpc>
              <a:spcBef>
                <a:spcPts val="500"/>
              </a:spcBef>
              <a:spcAft>
                <a:spcPts val="0"/>
              </a:spcAft>
              <a:buClrTx/>
              <a:buSzTx/>
              <a:buFont typeface="Wingdings" panose="05000000000000000000" pitchFamily="2" charset="2"/>
              <a:buChar char="v"/>
              <a:tabLst/>
              <a:defRPr/>
            </a:pPr>
            <a:r>
              <a:rPr kumimoji="0" lang="en-US" sz="2000" b="0" i="0" u="none" strike="noStrike" kern="1200" cap="none" spc="0" normalizeH="0" baseline="0" noProof="0" dirty="0">
                <a:ln>
                  <a:noFill/>
                </a:ln>
                <a:solidFill>
                  <a:srgbClr val="274075"/>
                </a:solidFill>
                <a:effectLst/>
                <a:uLnTx/>
                <a:uFillTx/>
                <a:latin typeface="Century Gothic" panose="020B0502020202020204" pitchFamily="34" charset="0"/>
                <a:ea typeface="+mn-ea"/>
                <a:cs typeface="Times New Roman" charset="0"/>
              </a:rPr>
              <a:t>Recognize the physiological response to stress.</a:t>
            </a:r>
          </a:p>
          <a:p>
            <a:pPr marL="800100" lvl="1" indent="-342900" algn="l">
              <a:lnSpc>
                <a:spcPct val="150000"/>
              </a:lnSpc>
              <a:buFont typeface="Wingdings" panose="05000000000000000000" pitchFamily="2" charset="2"/>
              <a:buChar char="v"/>
              <a:defRPr/>
            </a:pPr>
            <a:r>
              <a:rPr lang="en-US" dirty="0">
                <a:solidFill>
                  <a:srgbClr val="274075"/>
                </a:solidFill>
                <a:latin typeface="Century Gothic" panose="020B0502020202020204" pitchFamily="34" charset="0"/>
                <a:cs typeface="Times New Roman" charset="0"/>
              </a:rPr>
              <a:t>Understand the reciprocal nature of stress.</a:t>
            </a:r>
            <a:endParaRPr kumimoji="0" lang="en-US" sz="2000" b="0" i="0" u="none" strike="noStrike" kern="1200" cap="none" spc="0" normalizeH="0" baseline="0" noProof="0" dirty="0">
              <a:ln>
                <a:noFill/>
              </a:ln>
              <a:solidFill>
                <a:srgbClr val="274075"/>
              </a:solidFill>
              <a:effectLst/>
              <a:uLnTx/>
              <a:uFillTx/>
              <a:latin typeface="Century Gothic" panose="020B0502020202020204" pitchFamily="34" charset="0"/>
              <a:ea typeface="+mn-ea"/>
              <a:cs typeface="Times New Roman" charset="0"/>
            </a:endParaRPr>
          </a:p>
          <a:p>
            <a:pPr marL="800100" marR="0" lvl="1" indent="-342900" algn="l" defTabSz="914400" rtl="0" eaLnBrk="1" fontAlgn="auto" latinLnBrk="0" hangingPunct="1">
              <a:lnSpc>
                <a:spcPct val="150000"/>
              </a:lnSpc>
              <a:spcBef>
                <a:spcPts val="500"/>
              </a:spcBef>
              <a:spcAft>
                <a:spcPts val="0"/>
              </a:spcAft>
              <a:buClrTx/>
              <a:buSzTx/>
              <a:buFont typeface="Wingdings" panose="05000000000000000000" pitchFamily="2" charset="2"/>
              <a:buChar char="v"/>
              <a:tabLst/>
              <a:defRPr/>
            </a:pPr>
            <a:r>
              <a:rPr kumimoji="0" lang="en-US" sz="2000" b="0" i="0" u="none" strike="noStrike" kern="1200" cap="none" spc="0" normalizeH="0" baseline="0" noProof="0" dirty="0">
                <a:ln>
                  <a:noFill/>
                </a:ln>
                <a:solidFill>
                  <a:srgbClr val="274075"/>
                </a:solidFill>
                <a:effectLst/>
                <a:uLnTx/>
                <a:uFillTx/>
                <a:latin typeface="Century Gothic" panose="020B0502020202020204" pitchFamily="34" charset="0"/>
                <a:ea typeface="+mn-ea"/>
                <a:cs typeface="Times New Roman" charset="0"/>
              </a:rPr>
              <a:t>Experience </a:t>
            </a:r>
            <a:r>
              <a:rPr kumimoji="0" lang="en-US" sz="2000" b="1" i="0" u="none" strike="noStrike" kern="1200" cap="none" spc="0" normalizeH="0" baseline="0" noProof="0" dirty="0">
                <a:ln>
                  <a:noFill/>
                </a:ln>
                <a:solidFill>
                  <a:srgbClr val="274075"/>
                </a:solidFill>
                <a:effectLst/>
                <a:uLnTx/>
                <a:uFillTx/>
                <a:latin typeface="Century Gothic" panose="020B0502020202020204" pitchFamily="34" charset="0"/>
                <a:ea typeface="+mn-ea"/>
                <a:cs typeface="Times New Roman" charset="0"/>
              </a:rPr>
              <a:t>self-care practices </a:t>
            </a:r>
            <a:r>
              <a:rPr kumimoji="0" lang="en-US" sz="2000" b="0" i="0" u="none" strike="noStrike" kern="1200" cap="none" spc="0" normalizeH="0" baseline="0" noProof="0" dirty="0">
                <a:ln>
                  <a:noFill/>
                </a:ln>
                <a:solidFill>
                  <a:srgbClr val="274075"/>
                </a:solidFill>
                <a:effectLst/>
                <a:uLnTx/>
                <a:uFillTx/>
                <a:latin typeface="Century Gothic" panose="020B0502020202020204" pitchFamily="34" charset="0"/>
                <a:ea typeface="+mn-ea"/>
                <a:cs typeface="Times New Roman" charset="0"/>
              </a:rPr>
              <a:t>throughout the session.</a:t>
            </a:r>
          </a:p>
        </p:txBody>
      </p:sp>
      <p:sp>
        <p:nvSpPr>
          <p:cNvPr id="8" name="TextBox 7">
            <a:extLst>
              <a:ext uri="{FF2B5EF4-FFF2-40B4-BE49-F238E27FC236}">
                <a16:creationId xmlns:a16="http://schemas.microsoft.com/office/drawing/2014/main" id="{0FE704A3-472F-4C3C-9AB5-69DE626BE5BC}"/>
              </a:ext>
            </a:extLst>
          </p:cNvPr>
          <p:cNvSpPr txBox="1"/>
          <p:nvPr/>
        </p:nvSpPr>
        <p:spPr>
          <a:xfrm>
            <a:off x="10253406" y="6559090"/>
            <a:ext cx="1816640" cy="246221"/>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srgbClr val="283F74"/>
                </a:solidFill>
                <a:effectLst/>
                <a:uLnTx/>
                <a:uFillTx/>
                <a:latin typeface="Calibri" panose="020F0502020204030204"/>
                <a:ea typeface="+mn-ea"/>
                <a:cs typeface="+mn-cs"/>
              </a:rPr>
              <a:t>©2020 </a:t>
            </a:r>
            <a:r>
              <a:rPr kumimoji="0" lang="en-US" sz="1000" b="0" i="0" u="none" strike="noStrike" kern="1200" cap="none" spc="0" normalizeH="0" baseline="0" noProof="0" dirty="0">
                <a:ln>
                  <a:noFill/>
                </a:ln>
                <a:solidFill>
                  <a:srgbClr val="283F74"/>
                </a:solidFill>
                <a:effectLst/>
                <a:uLnTx/>
                <a:uFillTx/>
                <a:latin typeface="Calibri" panose="020F0502020204030204"/>
                <a:ea typeface="+mn-ea"/>
                <a:cs typeface="+mn-cs"/>
              </a:rPr>
              <a:t>Pure Edge, Inc.</a:t>
            </a:r>
          </a:p>
        </p:txBody>
      </p:sp>
      <p:pic>
        <p:nvPicPr>
          <p:cNvPr id="10" name="Picture 9">
            <a:extLst>
              <a:ext uri="{FF2B5EF4-FFF2-40B4-BE49-F238E27FC236}">
                <a16:creationId xmlns:a16="http://schemas.microsoft.com/office/drawing/2014/main" id="{4220B77A-CEC6-46E0-B327-D3FD403ADE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61766" y="6144427"/>
            <a:ext cx="408280" cy="408280"/>
          </a:xfrm>
          <a:prstGeom prst="rect">
            <a:avLst/>
          </a:prstGeom>
        </p:spPr>
      </p:pic>
    </p:spTree>
    <p:extLst>
      <p:ext uri="{BB962C8B-B14F-4D97-AF65-F5344CB8AC3E}">
        <p14:creationId xmlns:p14="http://schemas.microsoft.com/office/powerpoint/2010/main" val="86648544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BEDBEC"/>
        </a:solidFill>
        <a:effectLst/>
      </p:bgPr>
    </p:bg>
    <p:spTree>
      <p:nvGrpSpPr>
        <p:cNvPr id="1" name=""/>
        <p:cNvGrpSpPr/>
        <p:nvPr/>
      </p:nvGrpSpPr>
      <p:grpSpPr>
        <a:xfrm>
          <a:off x="0" y="0"/>
          <a:ext cx="0" cy="0"/>
          <a:chOff x="0" y="0"/>
          <a:chExt cx="0" cy="0"/>
        </a:xfrm>
      </p:grpSpPr>
      <p:sp>
        <p:nvSpPr>
          <p:cNvPr id="32" name="Rounded Rectangle 31">
            <a:extLst>
              <a:ext uri="{FF2B5EF4-FFF2-40B4-BE49-F238E27FC236}">
                <a16:creationId xmlns:a16="http://schemas.microsoft.com/office/drawing/2014/main" id="{444BF4F9-A06D-154D-B792-24B19590DE7F}"/>
              </a:ext>
            </a:extLst>
          </p:cNvPr>
          <p:cNvSpPr/>
          <p:nvPr/>
        </p:nvSpPr>
        <p:spPr>
          <a:xfrm>
            <a:off x="5818174" y="2913985"/>
            <a:ext cx="5687189" cy="97252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Rounded Rectangle 32">
            <a:extLst>
              <a:ext uri="{FF2B5EF4-FFF2-40B4-BE49-F238E27FC236}">
                <a16:creationId xmlns:a16="http://schemas.microsoft.com/office/drawing/2014/main" id="{9F8255CF-1B75-324A-B9E2-6DD844797A68}"/>
              </a:ext>
            </a:extLst>
          </p:cNvPr>
          <p:cNvSpPr/>
          <p:nvPr/>
        </p:nvSpPr>
        <p:spPr>
          <a:xfrm>
            <a:off x="5796450" y="4078720"/>
            <a:ext cx="5687189" cy="143831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Rounded Rectangle 33">
            <a:extLst>
              <a:ext uri="{FF2B5EF4-FFF2-40B4-BE49-F238E27FC236}">
                <a16:creationId xmlns:a16="http://schemas.microsoft.com/office/drawing/2014/main" id="{38D39614-577A-944D-8EA7-8E70189F236D}"/>
              </a:ext>
            </a:extLst>
          </p:cNvPr>
          <p:cNvSpPr/>
          <p:nvPr/>
        </p:nvSpPr>
        <p:spPr>
          <a:xfrm>
            <a:off x="5818173" y="1759348"/>
            <a:ext cx="5687189" cy="97252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Rounded Rectangle 28">
            <a:extLst>
              <a:ext uri="{FF2B5EF4-FFF2-40B4-BE49-F238E27FC236}">
                <a16:creationId xmlns:a16="http://schemas.microsoft.com/office/drawing/2014/main" id="{01FF12CC-0B68-8B44-93D9-D022ED858C90}"/>
              </a:ext>
            </a:extLst>
          </p:cNvPr>
          <p:cNvSpPr/>
          <p:nvPr/>
        </p:nvSpPr>
        <p:spPr>
          <a:xfrm>
            <a:off x="661888" y="2605222"/>
            <a:ext cx="4681728" cy="97252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Rounded Rectangle 29">
            <a:extLst>
              <a:ext uri="{FF2B5EF4-FFF2-40B4-BE49-F238E27FC236}">
                <a16:creationId xmlns:a16="http://schemas.microsoft.com/office/drawing/2014/main" id="{D9ECBD7D-A02F-7043-8610-6630D6B38E47}"/>
              </a:ext>
            </a:extLst>
          </p:cNvPr>
          <p:cNvSpPr/>
          <p:nvPr/>
        </p:nvSpPr>
        <p:spPr>
          <a:xfrm>
            <a:off x="661888" y="3785708"/>
            <a:ext cx="4681728" cy="972525"/>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Rounded Rectangle 30">
            <a:extLst>
              <a:ext uri="{FF2B5EF4-FFF2-40B4-BE49-F238E27FC236}">
                <a16:creationId xmlns:a16="http://schemas.microsoft.com/office/drawing/2014/main" id="{3530E3BF-2C5B-864E-B995-CB9200327DBE}"/>
              </a:ext>
            </a:extLst>
          </p:cNvPr>
          <p:cNvSpPr/>
          <p:nvPr/>
        </p:nvSpPr>
        <p:spPr>
          <a:xfrm>
            <a:off x="661888" y="4993562"/>
            <a:ext cx="4681728" cy="972525"/>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Rounded Rectangle 27">
            <a:extLst>
              <a:ext uri="{FF2B5EF4-FFF2-40B4-BE49-F238E27FC236}">
                <a16:creationId xmlns:a16="http://schemas.microsoft.com/office/drawing/2014/main" id="{2304B1D4-07F3-E446-8728-C050D7486392}"/>
              </a:ext>
            </a:extLst>
          </p:cNvPr>
          <p:cNvSpPr/>
          <p:nvPr/>
        </p:nvSpPr>
        <p:spPr>
          <a:xfrm>
            <a:off x="686637" y="1449055"/>
            <a:ext cx="4681728" cy="97252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p:cNvSpPr>
            <a:spLocks noGrp="1"/>
          </p:cNvSpPr>
          <p:nvPr>
            <p:ph type="title"/>
          </p:nvPr>
        </p:nvSpPr>
        <p:spPr/>
        <p:txBody>
          <a:bodyPr>
            <a:normAutofit/>
          </a:bodyPr>
          <a:lstStyle/>
          <a:p>
            <a:r>
              <a:rPr lang="en-US" sz="3600" b="1" dirty="0">
                <a:solidFill>
                  <a:srgbClr val="283F74"/>
                </a:solidFill>
                <a:latin typeface="Antipasto" panose="02000506000000020004" pitchFamily="2" charset="0"/>
              </a:rPr>
              <a:t>STRESSOR: Pandemic (CDC)</a:t>
            </a:r>
          </a:p>
        </p:txBody>
      </p:sp>
      <p:sp>
        <p:nvSpPr>
          <p:cNvPr id="3" name="Content Placeholder 2"/>
          <p:cNvSpPr>
            <a:spLocks noGrp="1"/>
          </p:cNvSpPr>
          <p:nvPr>
            <p:ph sz="quarter" idx="10"/>
          </p:nvPr>
        </p:nvSpPr>
        <p:spPr>
          <a:xfrm>
            <a:off x="1725497" y="1788181"/>
            <a:ext cx="3580790" cy="596444"/>
          </a:xfrm>
        </p:spPr>
        <p:txBody>
          <a:bodyPr>
            <a:normAutofit/>
          </a:bodyPr>
          <a:lstStyle/>
          <a:p>
            <a:pPr marL="0" indent="0"/>
            <a:r>
              <a:rPr lang="en-US" sz="2000" dirty="0">
                <a:solidFill>
                  <a:srgbClr val="283F74"/>
                </a:solidFill>
                <a:latin typeface="Century Gothic" panose="020B0502020202020204" pitchFamily="34" charset="0"/>
              </a:rPr>
              <a:t>Health-related fear</a:t>
            </a:r>
            <a:endParaRPr lang="en-US" dirty="0"/>
          </a:p>
        </p:txBody>
      </p:sp>
      <p:sp>
        <p:nvSpPr>
          <p:cNvPr id="25" name="Content Placeholder 24">
            <a:extLst>
              <a:ext uri="{FF2B5EF4-FFF2-40B4-BE49-F238E27FC236}">
                <a16:creationId xmlns:a16="http://schemas.microsoft.com/office/drawing/2014/main" id="{EA67E6F5-9F06-CC43-BAC8-A9E39791860E}"/>
              </a:ext>
            </a:extLst>
          </p:cNvPr>
          <p:cNvSpPr>
            <a:spLocks noGrp="1"/>
          </p:cNvSpPr>
          <p:nvPr>
            <p:ph sz="quarter" idx="11"/>
          </p:nvPr>
        </p:nvSpPr>
        <p:spPr>
          <a:xfrm>
            <a:off x="7088648" y="1938325"/>
            <a:ext cx="3477946" cy="885369"/>
          </a:xfrm>
        </p:spPr>
        <p:txBody>
          <a:bodyPr>
            <a:normAutofit/>
          </a:bodyPr>
          <a:lstStyle/>
          <a:p>
            <a:pPr marL="0" indent="0"/>
            <a:r>
              <a:rPr lang="en-US" sz="2000" dirty="0">
                <a:solidFill>
                  <a:srgbClr val="283F74"/>
                </a:solidFill>
                <a:latin typeface="Century Gothic" panose="020B0502020202020204" pitchFamily="34" charset="0"/>
              </a:rPr>
              <a:t>Worsening of chronic health problems</a:t>
            </a:r>
            <a:endParaRPr lang="en-US" sz="2000" dirty="0"/>
          </a:p>
        </p:txBody>
      </p:sp>
      <p:pic>
        <p:nvPicPr>
          <p:cNvPr id="5" name="Graphic 4" descr="Medical">
            <a:extLst>
              <a:ext uri="{FF2B5EF4-FFF2-40B4-BE49-F238E27FC236}">
                <a16:creationId xmlns:a16="http://schemas.microsoft.com/office/drawing/2014/main" id="{182BB75D-148B-DC41-8504-D77C8CD0928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57453" y="1446220"/>
            <a:ext cx="975360" cy="975360"/>
          </a:xfrm>
          <a:prstGeom prst="rect">
            <a:avLst/>
          </a:prstGeom>
        </p:spPr>
      </p:pic>
      <p:pic>
        <p:nvPicPr>
          <p:cNvPr id="7" name="Graphic 6" descr="Sleep">
            <a:extLst>
              <a:ext uri="{FF2B5EF4-FFF2-40B4-BE49-F238E27FC236}">
                <a16:creationId xmlns:a16="http://schemas.microsoft.com/office/drawing/2014/main" id="{E8781318-8830-4E4D-AB7E-0B911749772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0137" y="2580312"/>
            <a:ext cx="975360" cy="975360"/>
          </a:xfrm>
          <a:prstGeom prst="rect">
            <a:avLst/>
          </a:prstGeom>
        </p:spPr>
      </p:pic>
      <p:pic>
        <p:nvPicPr>
          <p:cNvPr id="11" name="Graphic 10" descr="Heartbeat">
            <a:extLst>
              <a:ext uri="{FF2B5EF4-FFF2-40B4-BE49-F238E27FC236}">
                <a16:creationId xmlns:a16="http://schemas.microsoft.com/office/drawing/2014/main" id="{B521D581-5DC9-2C47-BAF3-BACA65CA502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966274" y="1740694"/>
            <a:ext cx="974273" cy="974273"/>
          </a:xfrm>
          <a:prstGeom prst="rect">
            <a:avLst/>
          </a:prstGeom>
        </p:spPr>
      </p:pic>
      <p:grpSp>
        <p:nvGrpSpPr>
          <p:cNvPr id="27" name="Group 26">
            <a:extLst>
              <a:ext uri="{FF2B5EF4-FFF2-40B4-BE49-F238E27FC236}">
                <a16:creationId xmlns:a16="http://schemas.microsoft.com/office/drawing/2014/main" id="{EE9C4693-75AE-E241-9DB9-B4A249C619C0}"/>
              </a:ext>
            </a:extLst>
          </p:cNvPr>
          <p:cNvGrpSpPr/>
          <p:nvPr/>
        </p:nvGrpSpPr>
        <p:grpSpPr>
          <a:xfrm>
            <a:off x="5907712" y="3016045"/>
            <a:ext cx="1131048" cy="777093"/>
            <a:chOff x="4147525" y="1480700"/>
            <a:chExt cx="848286" cy="582820"/>
          </a:xfrm>
          <a:solidFill>
            <a:schemeClr val="accent2"/>
          </a:solidFill>
        </p:grpSpPr>
        <p:pic>
          <p:nvPicPr>
            <p:cNvPr id="13" name="Graphic 12" descr="Martini">
              <a:extLst>
                <a:ext uri="{FF2B5EF4-FFF2-40B4-BE49-F238E27FC236}">
                  <a16:creationId xmlns:a16="http://schemas.microsoft.com/office/drawing/2014/main" id="{8CE795FC-673E-6448-8E0B-274E2AEFC8B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462439" y="1530148"/>
              <a:ext cx="533372" cy="533372"/>
            </a:xfrm>
            <a:prstGeom prst="rect">
              <a:avLst/>
            </a:prstGeom>
          </p:spPr>
        </p:pic>
        <p:pic>
          <p:nvPicPr>
            <p:cNvPr id="15" name="Graphic 14" descr="Smoking">
              <a:extLst>
                <a:ext uri="{FF2B5EF4-FFF2-40B4-BE49-F238E27FC236}">
                  <a16:creationId xmlns:a16="http://schemas.microsoft.com/office/drawing/2014/main" id="{27697549-7831-1D4F-8E01-2E196CC3188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147525" y="1480700"/>
              <a:ext cx="533372" cy="533372"/>
            </a:xfrm>
            <a:prstGeom prst="rect">
              <a:avLst/>
            </a:prstGeom>
          </p:spPr>
        </p:pic>
      </p:grpSp>
      <p:pic>
        <p:nvPicPr>
          <p:cNvPr id="17" name="Graphic 16" descr="Man">
            <a:extLst>
              <a:ext uri="{FF2B5EF4-FFF2-40B4-BE49-F238E27FC236}">
                <a16:creationId xmlns:a16="http://schemas.microsoft.com/office/drawing/2014/main" id="{C5A4E76C-3682-A549-B107-16957EDE51B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838887" y="4300505"/>
            <a:ext cx="974273" cy="974273"/>
          </a:xfrm>
          <a:prstGeom prst="rect">
            <a:avLst/>
          </a:prstGeom>
        </p:spPr>
      </p:pic>
      <p:pic>
        <p:nvPicPr>
          <p:cNvPr id="19" name="Graphic 18" descr="Pasta">
            <a:extLst>
              <a:ext uri="{FF2B5EF4-FFF2-40B4-BE49-F238E27FC236}">
                <a16:creationId xmlns:a16="http://schemas.microsoft.com/office/drawing/2014/main" id="{E5FBBC92-FE83-8B47-A92F-0F120633BC5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50137" y="3766887"/>
            <a:ext cx="975360" cy="975360"/>
          </a:xfrm>
          <a:prstGeom prst="rect">
            <a:avLst/>
          </a:prstGeom>
        </p:spPr>
      </p:pic>
      <p:pic>
        <p:nvPicPr>
          <p:cNvPr id="24" name="Graphic 23" descr="Brain in head">
            <a:extLst>
              <a:ext uri="{FF2B5EF4-FFF2-40B4-BE49-F238E27FC236}">
                <a16:creationId xmlns:a16="http://schemas.microsoft.com/office/drawing/2014/main" id="{11386BAB-ADB3-1741-B1C3-B27AD900D40F}"/>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750137" y="4972283"/>
            <a:ext cx="975360" cy="975360"/>
          </a:xfrm>
          <a:prstGeom prst="rect">
            <a:avLst/>
          </a:prstGeom>
        </p:spPr>
      </p:pic>
      <p:sp>
        <p:nvSpPr>
          <p:cNvPr id="21" name="TextBox 20">
            <a:extLst>
              <a:ext uri="{FF2B5EF4-FFF2-40B4-BE49-F238E27FC236}">
                <a16:creationId xmlns:a16="http://schemas.microsoft.com/office/drawing/2014/main" id="{06B85997-8C9C-4531-AE4A-030FA3C7F486}"/>
              </a:ext>
            </a:extLst>
          </p:cNvPr>
          <p:cNvSpPr txBox="1"/>
          <p:nvPr/>
        </p:nvSpPr>
        <p:spPr>
          <a:xfrm>
            <a:off x="10253406" y="6559090"/>
            <a:ext cx="1816640" cy="246221"/>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srgbClr val="283F74"/>
                </a:solidFill>
                <a:effectLst/>
                <a:uLnTx/>
                <a:uFillTx/>
                <a:latin typeface="Calibri" panose="020F0502020204030204"/>
                <a:ea typeface="+mn-ea"/>
                <a:cs typeface="+mn-cs"/>
              </a:rPr>
              <a:t>©2020 </a:t>
            </a:r>
            <a:r>
              <a:rPr kumimoji="0" lang="en-US" sz="1000" b="0" i="0" u="none" strike="noStrike" kern="1200" cap="none" spc="0" normalizeH="0" baseline="0" noProof="0" dirty="0">
                <a:ln>
                  <a:noFill/>
                </a:ln>
                <a:solidFill>
                  <a:srgbClr val="283F74"/>
                </a:solidFill>
                <a:effectLst/>
                <a:uLnTx/>
                <a:uFillTx/>
                <a:latin typeface="Calibri" panose="020F0502020204030204"/>
                <a:ea typeface="+mn-ea"/>
                <a:cs typeface="+mn-cs"/>
              </a:rPr>
              <a:t>Pure Edge, Inc.</a:t>
            </a:r>
          </a:p>
        </p:txBody>
      </p:sp>
      <p:pic>
        <p:nvPicPr>
          <p:cNvPr id="22" name="Picture 21">
            <a:extLst>
              <a:ext uri="{FF2B5EF4-FFF2-40B4-BE49-F238E27FC236}">
                <a16:creationId xmlns:a16="http://schemas.microsoft.com/office/drawing/2014/main" id="{035CBFBB-37B7-4F9C-829D-43EAD68E1EAD}"/>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1661766" y="6144427"/>
            <a:ext cx="408280" cy="408280"/>
          </a:xfrm>
          <a:prstGeom prst="rect">
            <a:avLst/>
          </a:prstGeom>
        </p:spPr>
      </p:pic>
      <p:sp>
        <p:nvSpPr>
          <p:cNvPr id="23" name="Content Placeholder 2">
            <a:extLst>
              <a:ext uri="{FF2B5EF4-FFF2-40B4-BE49-F238E27FC236}">
                <a16:creationId xmlns:a16="http://schemas.microsoft.com/office/drawing/2014/main" id="{A9E4D3CD-AAF3-44D8-8CCC-64C59332272D}"/>
              </a:ext>
            </a:extLst>
          </p:cNvPr>
          <p:cNvSpPr txBox="1">
            <a:spLocks/>
          </p:cNvSpPr>
          <p:nvPr/>
        </p:nvSpPr>
        <p:spPr>
          <a:xfrm>
            <a:off x="1702001" y="2956393"/>
            <a:ext cx="3580790" cy="5964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cap="none"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133" kern="1200" cap="none"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133" kern="1200" cap="none"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133" kern="1200" cap="none"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133" kern="1200" cap="none"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283F74"/>
                </a:solidFill>
                <a:effectLst/>
                <a:uLnTx/>
                <a:uFillTx/>
                <a:latin typeface="Century Gothic" panose="020B0502020202020204" pitchFamily="34" charset="0"/>
                <a:ea typeface="+mn-ea"/>
                <a:cs typeface="+mn-cs"/>
              </a:rPr>
              <a:t>Sleep problems</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 name="Content Placeholder 2">
            <a:extLst>
              <a:ext uri="{FF2B5EF4-FFF2-40B4-BE49-F238E27FC236}">
                <a16:creationId xmlns:a16="http://schemas.microsoft.com/office/drawing/2014/main" id="{F264BDD9-3C3B-45B5-AAD3-6EB13512ADC5}"/>
              </a:ext>
            </a:extLst>
          </p:cNvPr>
          <p:cNvSpPr txBox="1">
            <a:spLocks/>
          </p:cNvSpPr>
          <p:nvPr/>
        </p:nvSpPr>
        <p:spPr>
          <a:xfrm>
            <a:off x="1725497" y="4201431"/>
            <a:ext cx="3580790" cy="5964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cap="none"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133" kern="1200" cap="none"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133" kern="1200" cap="none"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133" kern="1200" cap="none"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133" kern="1200" cap="none"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283F74"/>
                </a:solidFill>
                <a:effectLst/>
                <a:uLnTx/>
                <a:uFillTx/>
                <a:latin typeface="Century Gothic" panose="020B0502020202020204" pitchFamily="34" charset="0"/>
                <a:ea typeface="+mn-ea"/>
                <a:cs typeface="+mn-cs"/>
              </a:rPr>
              <a:t>Eating problems</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Content Placeholder 2">
            <a:extLst>
              <a:ext uri="{FF2B5EF4-FFF2-40B4-BE49-F238E27FC236}">
                <a16:creationId xmlns:a16="http://schemas.microsoft.com/office/drawing/2014/main" id="{7512EDA6-4351-4954-BCE5-290857E9E493}"/>
              </a:ext>
            </a:extLst>
          </p:cNvPr>
          <p:cNvSpPr txBox="1">
            <a:spLocks/>
          </p:cNvSpPr>
          <p:nvPr/>
        </p:nvSpPr>
        <p:spPr>
          <a:xfrm>
            <a:off x="1629980" y="5342379"/>
            <a:ext cx="3580790" cy="5964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cap="none"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133" kern="1200" cap="none"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133" kern="1200" cap="none"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133" kern="1200" cap="none"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133" kern="1200" cap="none"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283F74"/>
                </a:solidFill>
                <a:effectLst/>
                <a:uLnTx/>
                <a:uFillTx/>
                <a:latin typeface="Century Gothic" panose="020B0502020202020204" pitchFamily="34" charset="0"/>
                <a:ea typeface="+mn-ea"/>
                <a:cs typeface="+mn-cs"/>
              </a:rPr>
              <a:t>Concentration problems</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Content Placeholder 24">
            <a:extLst>
              <a:ext uri="{FF2B5EF4-FFF2-40B4-BE49-F238E27FC236}">
                <a16:creationId xmlns:a16="http://schemas.microsoft.com/office/drawing/2014/main" id="{A8F1295A-1BD9-455E-9C3B-E89150FF6AF0}"/>
              </a:ext>
            </a:extLst>
          </p:cNvPr>
          <p:cNvSpPr txBox="1">
            <a:spLocks/>
          </p:cNvSpPr>
          <p:nvPr/>
        </p:nvSpPr>
        <p:spPr>
          <a:xfrm>
            <a:off x="7207432" y="3091968"/>
            <a:ext cx="3477946" cy="8853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cap="none"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133" kern="1200" cap="none"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133" kern="1200" cap="none"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133" kern="1200" cap="none"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133" kern="1200" cap="none"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283F74"/>
                </a:solidFill>
                <a:effectLst/>
                <a:uLnTx/>
                <a:uFillTx/>
                <a:latin typeface="Century Gothic" panose="020B0502020202020204" pitchFamily="34" charset="0"/>
                <a:ea typeface="+mn-ea"/>
                <a:cs typeface="+mn-cs"/>
              </a:rPr>
              <a:t>Increased use of alcohol, tobacco, and other drugs</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 name="Content Placeholder 24">
            <a:extLst>
              <a:ext uri="{FF2B5EF4-FFF2-40B4-BE49-F238E27FC236}">
                <a16:creationId xmlns:a16="http://schemas.microsoft.com/office/drawing/2014/main" id="{4D49B0C9-9586-44DD-BD81-D12ABF02568D}"/>
              </a:ext>
            </a:extLst>
          </p:cNvPr>
          <p:cNvSpPr txBox="1">
            <a:spLocks/>
          </p:cNvSpPr>
          <p:nvPr/>
        </p:nvSpPr>
        <p:spPr>
          <a:xfrm>
            <a:off x="6807007" y="4421237"/>
            <a:ext cx="4644036" cy="88536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cap="none"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133" kern="1200" cap="none"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133" kern="1200" cap="none"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133" kern="1200" cap="none"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133" kern="1200" cap="none"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283F74"/>
                </a:solidFill>
                <a:effectLst/>
                <a:uLnTx/>
                <a:uFillTx/>
                <a:latin typeface="Century Gothic" panose="020B0502020202020204" pitchFamily="34" charset="0"/>
                <a:ea typeface="+mn-ea"/>
                <a:cs typeface="+mn-cs"/>
              </a:rPr>
              <a:t>Isolation</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283F74"/>
                </a:solidFill>
                <a:effectLst/>
                <a:uLnTx/>
                <a:uFillTx/>
                <a:latin typeface="Century Gothic" panose="020B0502020202020204" pitchFamily="34" charset="0"/>
                <a:ea typeface="+mn-ea"/>
                <a:cs typeface="+mn-cs"/>
              </a:rPr>
              <a:t>50% of 20K responders reported feeling lonely (Cigna Survey)</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8" name="Picture 37" descr="A close up of a logo&#10;&#10;Description automatically generated">
            <a:extLst>
              <a:ext uri="{FF2B5EF4-FFF2-40B4-BE49-F238E27FC236}">
                <a16:creationId xmlns:a16="http://schemas.microsoft.com/office/drawing/2014/main" id="{6BDC4548-3D14-4C6C-B8A1-79869AD132BA}"/>
              </a:ext>
            </a:extLst>
          </p:cNvPr>
          <p:cNvPicPr>
            <a:picLocks noChangeAspect="1"/>
          </p:cNvPicPr>
          <p:nvPr/>
        </p:nvPicPr>
        <p:blipFill rotWithShape="1">
          <a:blip r:embed="rId19">
            <a:clrChange>
              <a:clrFrom>
                <a:srgbClr val="FFFFFF"/>
              </a:clrFrom>
              <a:clrTo>
                <a:srgbClr val="FFFFFF">
                  <a:alpha val="0"/>
                </a:srgbClr>
              </a:clrTo>
            </a:clrChange>
            <a:extLst>
              <a:ext uri="{28A0092B-C50C-407E-A947-70E740481C1C}">
                <a14:useLocalDpi xmlns:a14="http://schemas.microsoft.com/office/drawing/2010/main" val="0"/>
              </a:ext>
            </a:extLst>
          </a:blip>
          <a:srcRect l="9314"/>
          <a:stretch/>
        </p:blipFill>
        <p:spPr>
          <a:xfrm>
            <a:off x="0" y="6182972"/>
            <a:ext cx="1894252" cy="690913"/>
          </a:xfrm>
          <a:prstGeom prst="rect">
            <a:avLst/>
          </a:prstGeom>
        </p:spPr>
      </p:pic>
    </p:spTree>
    <p:extLst>
      <p:ext uri="{BB962C8B-B14F-4D97-AF65-F5344CB8AC3E}">
        <p14:creationId xmlns:p14="http://schemas.microsoft.com/office/powerpoint/2010/main" val="1035523465"/>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BEDBEC"/>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94E7FD0-6E1F-442F-BC0C-DCB77E90ACB8}"/>
              </a:ext>
            </a:extLst>
          </p:cNvPr>
          <p:cNvPicPr>
            <a:picLocks noChangeAspect="1"/>
          </p:cNvPicPr>
          <p:nvPr/>
        </p:nvPicPr>
        <p:blipFill rotWithShape="1">
          <a:blip r:embed="rId3">
            <a:extLst>
              <a:ext uri="{28A0092B-C50C-407E-A947-70E740481C1C}">
                <a14:useLocalDpi xmlns:a14="http://schemas.microsoft.com/office/drawing/2010/main" val="0"/>
              </a:ext>
            </a:extLst>
          </a:blip>
          <a:srcRect l="28750" t="21199" r="28413" b="9294"/>
          <a:stretch/>
        </p:blipFill>
        <p:spPr>
          <a:xfrm>
            <a:off x="4238625" y="1467111"/>
            <a:ext cx="3952876" cy="3928311"/>
          </a:xfrm>
          <a:prstGeom prst="rect">
            <a:avLst/>
          </a:prstGeom>
        </p:spPr>
      </p:pic>
      <p:sp>
        <p:nvSpPr>
          <p:cNvPr id="2" name="TextBox 1">
            <a:extLst>
              <a:ext uri="{FF2B5EF4-FFF2-40B4-BE49-F238E27FC236}">
                <a16:creationId xmlns:a16="http://schemas.microsoft.com/office/drawing/2014/main" id="{231D7646-E8D6-4401-9D51-7C6F268F6179}"/>
              </a:ext>
            </a:extLst>
          </p:cNvPr>
          <p:cNvSpPr txBox="1"/>
          <p:nvPr/>
        </p:nvSpPr>
        <p:spPr>
          <a:xfrm>
            <a:off x="4067177" y="1666875"/>
            <a:ext cx="447675" cy="369332"/>
          </a:xfrm>
          <a:prstGeom prst="rect">
            <a:avLst/>
          </a:prstGeom>
          <a:solidFill>
            <a:srgbClr val="BEDBEC"/>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D6C83712-1A41-4854-B6AD-2A3DA9A57792}"/>
              </a:ext>
            </a:extLst>
          </p:cNvPr>
          <p:cNvSpPr txBox="1"/>
          <p:nvPr/>
        </p:nvSpPr>
        <p:spPr>
          <a:xfrm>
            <a:off x="4067175" y="4171950"/>
            <a:ext cx="342900" cy="369332"/>
          </a:xfrm>
          <a:prstGeom prst="rect">
            <a:avLst/>
          </a:prstGeom>
          <a:solidFill>
            <a:srgbClr val="BEDBEC"/>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286BD726-F0BF-42B9-9A16-231BED03E804}"/>
              </a:ext>
            </a:extLst>
          </p:cNvPr>
          <p:cNvSpPr txBox="1"/>
          <p:nvPr/>
        </p:nvSpPr>
        <p:spPr>
          <a:xfrm>
            <a:off x="1860177" y="1055537"/>
            <a:ext cx="8471646"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83F74"/>
                </a:solidFill>
                <a:effectLst/>
                <a:uLnTx/>
                <a:uFillTx/>
                <a:latin typeface="Century Gothic" panose="020B0502020202020204" pitchFamily="34" charset="0"/>
                <a:ea typeface="+mn-ea"/>
                <a:cs typeface="+mn-cs"/>
              </a:rPr>
              <a:t>In highly stressed school environments, teachers and learners pay the costs.</a:t>
            </a:r>
          </a:p>
        </p:txBody>
      </p:sp>
      <p:sp>
        <p:nvSpPr>
          <p:cNvPr id="10" name="TextBox 9">
            <a:extLst>
              <a:ext uri="{FF2B5EF4-FFF2-40B4-BE49-F238E27FC236}">
                <a16:creationId xmlns:a16="http://schemas.microsoft.com/office/drawing/2014/main" id="{27829E8A-3C93-4347-A386-A2FEE2653568}"/>
              </a:ext>
            </a:extLst>
          </p:cNvPr>
          <p:cNvSpPr txBox="1"/>
          <p:nvPr/>
        </p:nvSpPr>
        <p:spPr>
          <a:xfrm>
            <a:off x="1860177" y="1786859"/>
            <a:ext cx="2399881" cy="116955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83F74"/>
                </a:solidFill>
                <a:effectLst/>
                <a:uLnTx/>
                <a:uFillTx/>
                <a:latin typeface="Century Gothic" panose="020B0502020202020204" pitchFamily="34" charset="0"/>
                <a:ea typeface="+mn-ea"/>
                <a:cs typeface="+mn-cs"/>
              </a:rPr>
              <a:t>Teacher turnover: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283F74"/>
                </a:solidFill>
                <a:effectLst/>
                <a:uLnTx/>
                <a:uFillTx/>
                <a:latin typeface="Century Gothic" panose="020B0502020202020204" pitchFamily="34" charset="0"/>
                <a:ea typeface="+mn-ea"/>
                <a:cs typeface="+mn-cs"/>
              </a:rPr>
              <a:t>$2 BILLION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83F74"/>
                </a:solidFill>
                <a:effectLst/>
                <a:uLnTx/>
                <a:uFillTx/>
                <a:latin typeface="Century Gothic" panose="020B0502020202020204" pitchFamily="34" charset="0"/>
                <a:ea typeface="+mn-ea"/>
                <a:cs typeface="+mn-cs"/>
              </a:rPr>
              <a:t>each year</a:t>
            </a:r>
          </a:p>
        </p:txBody>
      </p:sp>
      <p:sp>
        <p:nvSpPr>
          <p:cNvPr id="11" name="TextBox 10">
            <a:extLst>
              <a:ext uri="{FF2B5EF4-FFF2-40B4-BE49-F238E27FC236}">
                <a16:creationId xmlns:a16="http://schemas.microsoft.com/office/drawing/2014/main" id="{EDFCEE1B-E361-475D-9A0C-A81B8AEDA4E2}"/>
              </a:ext>
            </a:extLst>
          </p:cNvPr>
          <p:cNvSpPr txBox="1"/>
          <p:nvPr/>
        </p:nvSpPr>
        <p:spPr>
          <a:xfrm>
            <a:off x="738519" y="3429000"/>
            <a:ext cx="3560811" cy="113877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83F74"/>
                </a:solidFill>
                <a:effectLst/>
                <a:uLnTx/>
                <a:uFillTx/>
                <a:latin typeface="Century Gothic" panose="020B0502020202020204" pitchFamily="34" charset="0"/>
                <a:ea typeface="+mn-ea"/>
                <a:cs typeface="+mn-cs"/>
              </a:rPr>
              <a:t>“Stress and disappointments”:</a:t>
            </a:r>
            <a:endParaRPr kumimoji="0" lang="en-US" sz="1800" b="1" i="0" u="none" strike="noStrike" kern="1200" cap="none" spc="0" normalizeH="0" baseline="0" noProof="0" dirty="0">
              <a:ln>
                <a:noFill/>
              </a:ln>
              <a:solidFill>
                <a:srgbClr val="283F74"/>
              </a:solidFill>
              <a:effectLst/>
              <a:uLnTx/>
              <a:uFillTx/>
              <a:latin typeface="Century Gothic" panose="020B0502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283F74"/>
                </a:solidFill>
                <a:effectLst/>
                <a:uLnTx/>
                <a:uFillTx/>
                <a:latin typeface="Century Gothic" panose="020B0502020202020204" pitchFamily="34" charset="0"/>
                <a:ea typeface="+mn-ea"/>
                <a:cs typeface="+mn-cs"/>
              </a:rPr>
              <a:t>49% of teachers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83F74"/>
                </a:solidFill>
                <a:effectLst/>
                <a:uLnTx/>
                <a:uFillTx/>
                <a:latin typeface="Century Gothic" panose="020B0502020202020204" pitchFamily="34" charset="0"/>
                <a:ea typeface="+mn-ea"/>
                <a:cs typeface="+mn-cs"/>
              </a:rPr>
              <a:t>say it isn’t worth it.</a:t>
            </a:r>
          </a:p>
        </p:txBody>
      </p:sp>
      <p:sp>
        <p:nvSpPr>
          <p:cNvPr id="12" name="TextBox 11">
            <a:extLst>
              <a:ext uri="{FF2B5EF4-FFF2-40B4-BE49-F238E27FC236}">
                <a16:creationId xmlns:a16="http://schemas.microsoft.com/office/drawing/2014/main" id="{12FF6669-55F9-4BD8-9F82-4C524BA04E36}"/>
              </a:ext>
            </a:extLst>
          </p:cNvPr>
          <p:cNvSpPr txBox="1"/>
          <p:nvPr/>
        </p:nvSpPr>
        <p:spPr>
          <a:xfrm>
            <a:off x="7760164" y="1511439"/>
            <a:ext cx="3138429" cy="113877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283F74"/>
                </a:solidFill>
                <a:effectLst/>
                <a:uLnTx/>
                <a:uFillTx/>
                <a:latin typeface="Century Gothic" panose="020B0502020202020204" pitchFamily="34" charset="0"/>
                <a:ea typeface="+mn-ea"/>
                <a:cs typeface="+mn-cs"/>
              </a:rPr>
              <a:t>40-50%</a:t>
            </a:r>
            <a:r>
              <a:rPr kumimoji="0" lang="en-US" sz="1800" b="0" i="0" u="none" strike="noStrike" kern="1200" cap="none" spc="0" normalizeH="0" baseline="0" noProof="0" dirty="0">
                <a:ln>
                  <a:noFill/>
                </a:ln>
                <a:solidFill>
                  <a:srgbClr val="283F74"/>
                </a:solidFill>
                <a:effectLst/>
                <a:uLnTx/>
                <a:uFillTx/>
                <a:latin typeface="Century Gothic" panose="020B0502020202020204" pitchFamily="34" charset="0"/>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83F74"/>
                </a:solidFill>
                <a:effectLst/>
                <a:uLnTx/>
                <a:uFillTx/>
                <a:latin typeface="Century Gothic" panose="020B0502020202020204" pitchFamily="34" charset="0"/>
                <a:ea typeface="+mn-ea"/>
                <a:cs typeface="+mn-cs"/>
              </a:rPr>
              <a:t>of </a:t>
            </a:r>
            <a:r>
              <a:rPr kumimoji="0" lang="en-US" sz="1800" b="1" i="0" u="none" strike="noStrike" kern="1200" cap="none" spc="0" normalizeH="0" baseline="0" noProof="0" dirty="0">
                <a:ln>
                  <a:noFill/>
                </a:ln>
                <a:solidFill>
                  <a:srgbClr val="283F74"/>
                </a:solidFill>
                <a:effectLst/>
                <a:uLnTx/>
                <a:uFillTx/>
                <a:latin typeface="Century Gothic" panose="020B0502020202020204" pitchFamily="34" charset="0"/>
                <a:ea typeface="+mn-ea"/>
                <a:cs typeface="+mn-cs"/>
              </a:rPr>
              <a:t>new teachers </a:t>
            </a:r>
            <a:r>
              <a:rPr kumimoji="0" lang="en-US" sz="1800" b="0" i="0" u="none" strike="noStrike" kern="1200" cap="none" spc="0" normalizeH="0" baseline="0" noProof="0" dirty="0">
                <a:ln>
                  <a:noFill/>
                </a:ln>
                <a:solidFill>
                  <a:srgbClr val="283F74"/>
                </a:solidFill>
                <a:effectLst/>
                <a:uLnTx/>
                <a:uFillTx/>
                <a:latin typeface="Century Gothic" panose="020B0502020202020204" pitchFamily="34" charset="0"/>
                <a:ea typeface="+mn-ea"/>
                <a:cs typeface="+mn-cs"/>
              </a:rPr>
              <a:t>leave within first 5 years.</a:t>
            </a:r>
          </a:p>
        </p:txBody>
      </p:sp>
      <p:sp>
        <p:nvSpPr>
          <p:cNvPr id="13" name="TextBox 12">
            <a:extLst>
              <a:ext uri="{FF2B5EF4-FFF2-40B4-BE49-F238E27FC236}">
                <a16:creationId xmlns:a16="http://schemas.microsoft.com/office/drawing/2014/main" id="{C11BC157-12FE-4E82-8758-BC3D9934AB92}"/>
              </a:ext>
            </a:extLst>
          </p:cNvPr>
          <p:cNvSpPr txBox="1"/>
          <p:nvPr/>
        </p:nvSpPr>
        <p:spPr>
          <a:xfrm>
            <a:off x="8281488" y="3037713"/>
            <a:ext cx="3410119" cy="86177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83F74"/>
                </a:solidFill>
                <a:effectLst/>
                <a:uLnTx/>
                <a:uFillTx/>
                <a:latin typeface="Century Gothic" panose="020B0502020202020204" pitchFamily="34" charset="0"/>
                <a:ea typeface="+mn-ea"/>
                <a:cs typeface="+mn-cs"/>
              </a:rPr>
              <a:t>High DAILY levels of stress:</a:t>
            </a:r>
            <a:endParaRPr kumimoji="0" lang="en-US" sz="1800" b="1" i="0" u="none" strike="noStrike" kern="1200" cap="none" spc="0" normalizeH="0" baseline="0" noProof="0" dirty="0">
              <a:ln>
                <a:noFill/>
              </a:ln>
              <a:solidFill>
                <a:srgbClr val="283F74"/>
              </a:solidFill>
              <a:effectLst/>
              <a:uLnTx/>
              <a:uFillTx/>
              <a:latin typeface="Century Gothic" panose="020B0502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283F74"/>
                </a:solidFill>
                <a:effectLst/>
                <a:uLnTx/>
                <a:uFillTx/>
                <a:latin typeface="Century Gothic" panose="020B0502020202020204" pitchFamily="34" charset="0"/>
                <a:ea typeface="+mn-ea"/>
                <a:cs typeface="+mn-cs"/>
              </a:rPr>
              <a:t>46% of teachers </a:t>
            </a:r>
            <a:r>
              <a:rPr kumimoji="0" lang="en-US" sz="1800" b="0" i="0" u="none" strike="noStrike" kern="1200" cap="none" spc="0" normalizeH="0" baseline="0" noProof="0" dirty="0">
                <a:ln>
                  <a:noFill/>
                </a:ln>
                <a:solidFill>
                  <a:srgbClr val="283F74"/>
                </a:solidFill>
                <a:effectLst/>
                <a:uLnTx/>
                <a:uFillTx/>
                <a:latin typeface="Century Gothic" panose="020B0502020202020204" pitchFamily="34" charset="0"/>
                <a:ea typeface="+mn-ea"/>
                <a:cs typeface="+mn-cs"/>
              </a:rPr>
              <a:t> </a:t>
            </a:r>
          </a:p>
        </p:txBody>
      </p:sp>
      <p:sp>
        <p:nvSpPr>
          <p:cNvPr id="14" name="TextBox 13">
            <a:extLst>
              <a:ext uri="{FF2B5EF4-FFF2-40B4-BE49-F238E27FC236}">
                <a16:creationId xmlns:a16="http://schemas.microsoft.com/office/drawing/2014/main" id="{4D39A35E-A48E-48F5-8490-FE9EEB92F1EB}"/>
              </a:ext>
            </a:extLst>
          </p:cNvPr>
          <p:cNvSpPr txBox="1"/>
          <p:nvPr/>
        </p:nvSpPr>
        <p:spPr>
          <a:xfrm>
            <a:off x="7999502" y="4330708"/>
            <a:ext cx="3410119"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83F74"/>
                </a:solidFill>
                <a:effectLst/>
                <a:uLnTx/>
                <a:uFillTx/>
                <a:latin typeface="Century Gothic" panose="020B0502020202020204" pitchFamily="34" charset="0"/>
                <a:ea typeface="+mn-ea"/>
                <a:cs typeface="+mn-cs"/>
              </a:rPr>
              <a:t>New principals NOT retained beyond third year: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283F74"/>
                </a:solidFill>
                <a:effectLst/>
                <a:uLnTx/>
                <a:uFillTx/>
                <a:latin typeface="Century Gothic" panose="020B0502020202020204" pitchFamily="34" charset="0"/>
                <a:ea typeface="+mn-ea"/>
                <a:cs typeface="+mn-cs"/>
              </a:rPr>
              <a:t>50%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283F74"/>
              </a:solidFill>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B0EC2ED0-BF22-43E1-AC0B-9587DA12F06D}"/>
              </a:ext>
            </a:extLst>
          </p:cNvPr>
          <p:cNvSpPr txBox="1"/>
          <p:nvPr/>
        </p:nvSpPr>
        <p:spPr>
          <a:xfrm>
            <a:off x="0" y="5386134"/>
            <a:ext cx="12192000"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83F74"/>
                </a:solidFill>
                <a:effectLst/>
                <a:uLnTx/>
                <a:uFillTx/>
                <a:latin typeface="Century Gothic" panose="020B0502020202020204" pitchFamily="34" charset="0"/>
                <a:ea typeface="+mn-ea"/>
                <a:cs typeface="+mn-cs"/>
              </a:rPr>
              <a:t>When teachers are highly stressed, students show lower levels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83F74"/>
                </a:solidFill>
                <a:effectLst/>
                <a:uLnTx/>
                <a:uFillTx/>
                <a:latin typeface="Century Gothic" panose="020B0502020202020204" pitchFamily="34" charset="0"/>
                <a:ea typeface="+mn-ea"/>
                <a:cs typeface="+mn-cs"/>
              </a:rPr>
              <a:t>of both social adjustment and academic performance</a:t>
            </a:r>
            <a:r>
              <a:rPr kumimoji="0" lang="en-US" sz="1600" b="0" i="0" u="none" strike="noStrike" kern="1200" cap="none" spc="0" normalizeH="0" baseline="0" noProof="0" dirty="0">
                <a:ln>
                  <a:noFill/>
                </a:ln>
                <a:solidFill>
                  <a:srgbClr val="283F74"/>
                </a:solidFill>
                <a:effectLst/>
                <a:uLnTx/>
                <a:uFillTx/>
                <a:latin typeface="Century Gothic" panose="020B0502020202020204" pitchFamily="34" charset="0"/>
                <a:ea typeface="+mn-ea"/>
                <a:cs typeface="+mn-cs"/>
              </a:rPr>
              <a:t>.</a:t>
            </a:r>
          </a:p>
        </p:txBody>
      </p:sp>
      <mc:AlternateContent xmlns:mc="http://schemas.openxmlformats.org/markup-compatibility/2006" xmlns:p14="http://schemas.microsoft.com/office/powerpoint/2010/main">
        <mc:Choice Requires="p14">
          <p:contentPart p14:bwMode="auto" r:id="rId4">
            <p14:nvContentPartPr>
              <p14:cNvPr id="17" name="Ink 16">
                <a:extLst>
                  <a:ext uri="{FF2B5EF4-FFF2-40B4-BE49-F238E27FC236}">
                    <a16:creationId xmlns:a16="http://schemas.microsoft.com/office/drawing/2014/main" id="{E8BF1484-1FE0-F346-BDDE-21C6FE00A676}"/>
                  </a:ext>
                </a:extLst>
              </p14:cNvPr>
              <p14:cNvContentPartPr/>
              <p14:nvPr/>
            </p14:nvContentPartPr>
            <p14:xfrm>
              <a:off x="4232010" y="2004861"/>
              <a:ext cx="338760" cy="444600"/>
            </p14:xfrm>
          </p:contentPart>
        </mc:Choice>
        <mc:Fallback xmlns="">
          <p:pic>
            <p:nvPicPr>
              <p:cNvPr id="17" name="Ink 16">
                <a:extLst>
                  <a:ext uri="{FF2B5EF4-FFF2-40B4-BE49-F238E27FC236}">
                    <a16:creationId xmlns:a16="http://schemas.microsoft.com/office/drawing/2014/main" id="{E8BF1484-1FE0-F346-BDDE-21C6FE00A676}"/>
                  </a:ext>
                </a:extLst>
              </p:cNvPr>
              <p:cNvPicPr/>
              <p:nvPr/>
            </p:nvPicPr>
            <p:blipFill>
              <a:blip r:embed="rId6"/>
              <a:stretch>
                <a:fillRect/>
              </a:stretch>
            </p:blipFill>
            <p:spPr>
              <a:xfrm>
                <a:off x="4214010" y="1987221"/>
                <a:ext cx="374400" cy="4802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8" name="Ink 17">
                <a:extLst>
                  <a:ext uri="{FF2B5EF4-FFF2-40B4-BE49-F238E27FC236}">
                    <a16:creationId xmlns:a16="http://schemas.microsoft.com/office/drawing/2014/main" id="{44E7ADCF-9015-9945-8212-2B3AD038E56F}"/>
                  </a:ext>
                </a:extLst>
              </p14:cNvPr>
              <p14:cNvContentPartPr/>
              <p14:nvPr/>
            </p14:nvContentPartPr>
            <p14:xfrm>
              <a:off x="4227330" y="4643661"/>
              <a:ext cx="144000" cy="335160"/>
            </p14:xfrm>
          </p:contentPart>
        </mc:Choice>
        <mc:Fallback xmlns="">
          <p:pic>
            <p:nvPicPr>
              <p:cNvPr id="18" name="Ink 17">
                <a:extLst>
                  <a:ext uri="{FF2B5EF4-FFF2-40B4-BE49-F238E27FC236}">
                    <a16:creationId xmlns:a16="http://schemas.microsoft.com/office/drawing/2014/main" id="{44E7ADCF-9015-9945-8212-2B3AD038E56F}"/>
                  </a:ext>
                </a:extLst>
              </p:cNvPr>
              <p:cNvPicPr/>
              <p:nvPr/>
            </p:nvPicPr>
            <p:blipFill>
              <a:blip r:embed="rId8"/>
              <a:stretch>
                <a:fillRect/>
              </a:stretch>
            </p:blipFill>
            <p:spPr>
              <a:xfrm>
                <a:off x="4209690" y="4626021"/>
                <a:ext cx="179640" cy="370800"/>
              </a:xfrm>
              <a:prstGeom prst="rect">
                <a:avLst/>
              </a:prstGeom>
            </p:spPr>
          </p:pic>
        </mc:Fallback>
      </mc:AlternateContent>
      <p:sp>
        <p:nvSpPr>
          <p:cNvPr id="19" name="Rectangle 18">
            <a:extLst>
              <a:ext uri="{FF2B5EF4-FFF2-40B4-BE49-F238E27FC236}">
                <a16:creationId xmlns:a16="http://schemas.microsoft.com/office/drawing/2014/main" id="{E3495010-22C9-C743-B5B9-21D0C6F0B37A}"/>
              </a:ext>
            </a:extLst>
          </p:cNvPr>
          <p:cNvSpPr/>
          <p:nvPr/>
        </p:nvSpPr>
        <p:spPr>
          <a:xfrm>
            <a:off x="933379" y="187666"/>
            <a:ext cx="10563368" cy="707886"/>
          </a:xfrm>
          <a:prstGeom prst="rect">
            <a:avLst/>
          </a:prstGeom>
          <a:solidFill>
            <a:schemeClr val="bg1"/>
          </a:solidFill>
          <a:ln w="38100">
            <a:solidFill>
              <a:srgbClr val="263D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srgbClr val="1BA0E1"/>
                </a:solidFill>
                <a:effectLst/>
                <a:uLnTx/>
                <a:uFillTx/>
                <a:latin typeface="Antipasto" charset="0"/>
                <a:ea typeface="Antipasto" charset="0"/>
                <a:cs typeface="Antipasto" charset="0"/>
              </a:rPr>
              <a:t>Why Focus on School Stress?</a:t>
            </a:r>
          </a:p>
        </p:txBody>
      </p:sp>
      <p:sp>
        <p:nvSpPr>
          <p:cNvPr id="20" name="TextBox 19">
            <a:extLst>
              <a:ext uri="{FF2B5EF4-FFF2-40B4-BE49-F238E27FC236}">
                <a16:creationId xmlns:a16="http://schemas.microsoft.com/office/drawing/2014/main" id="{76970096-4442-401B-9B2B-31A71A69168E}"/>
              </a:ext>
            </a:extLst>
          </p:cNvPr>
          <p:cNvSpPr txBox="1"/>
          <p:nvPr/>
        </p:nvSpPr>
        <p:spPr>
          <a:xfrm>
            <a:off x="2878678" y="6528311"/>
            <a:ext cx="6613237" cy="307777"/>
          </a:xfrm>
          <a:prstGeom prst="rect">
            <a:avLst/>
          </a:prstGeom>
          <a:noFill/>
        </p:spPr>
        <p:txBody>
          <a:bodyPr wrap="square" lIns="0" tIns="0" rIns="0" bIns="0" rtlCol="0">
            <a:spAutoFit/>
          </a:bodyPr>
          <a:lstStyle/>
          <a:p>
            <a:pPr marL="127695" marR="0" lvl="0" indent="-127695" algn="ctr" defTabSz="3429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74075"/>
                </a:solidFill>
                <a:effectLst/>
                <a:uLnTx/>
                <a:uFillTx/>
                <a:latin typeface="Century Gothic" panose="020B0502020202020204" pitchFamily="34" charset="0"/>
                <a:ea typeface="+mn-ea"/>
                <a:cs typeface="+mn-cs"/>
              </a:rPr>
              <a:t>Sources (clockwise from 40-50%): Ingersoll, Merrill &amp; Stuckey (2014); Greenberg, Brown, </a:t>
            </a:r>
            <a:r>
              <a:rPr kumimoji="0" lang="en-US" sz="1000" b="0" i="0" u="none" strike="noStrike" kern="1200" cap="none" spc="0" normalizeH="0" baseline="0" noProof="0" dirty="0" err="1">
                <a:ln>
                  <a:noFill/>
                </a:ln>
                <a:solidFill>
                  <a:srgbClr val="274075"/>
                </a:solidFill>
                <a:effectLst/>
                <a:uLnTx/>
                <a:uFillTx/>
                <a:latin typeface="Century Gothic" panose="020B0502020202020204" pitchFamily="34" charset="0"/>
                <a:ea typeface="+mn-ea"/>
                <a:cs typeface="+mn-cs"/>
              </a:rPr>
              <a:t>Abenavoli</a:t>
            </a:r>
            <a:r>
              <a:rPr kumimoji="0" lang="en-US" sz="1000" b="0" i="0" u="none" strike="noStrike" kern="1200" cap="none" spc="0" normalizeH="0" baseline="0" noProof="0" dirty="0">
                <a:ln>
                  <a:noFill/>
                </a:ln>
                <a:solidFill>
                  <a:srgbClr val="274075"/>
                </a:solidFill>
                <a:effectLst/>
                <a:uLnTx/>
                <a:uFillTx/>
                <a:latin typeface="Century Gothic" panose="020B0502020202020204" pitchFamily="34" charset="0"/>
                <a:ea typeface="+mn-ea"/>
                <a:cs typeface="+mn-cs"/>
              </a:rPr>
              <a:t> (2016); School Leaders Network (2014); </a:t>
            </a:r>
            <a:r>
              <a:rPr kumimoji="0" lang="en-US" sz="1000" b="0" i="0" u="none" strike="noStrike" kern="1200" cap="none" spc="0" normalizeH="0" baseline="0" noProof="0" dirty="0" err="1">
                <a:ln>
                  <a:noFill/>
                </a:ln>
                <a:solidFill>
                  <a:srgbClr val="274075"/>
                </a:solidFill>
                <a:effectLst/>
                <a:uLnTx/>
                <a:uFillTx/>
                <a:latin typeface="Century Gothic" panose="020B0502020202020204" pitchFamily="34" charset="0"/>
                <a:ea typeface="+mn-ea"/>
                <a:cs typeface="+mn-cs"/>
              </a:rPr>
              <a:t>Rentner</a:t>
            </a:r>
            <a:r>
              <a:rPr kumimoji="0" lang="en-US" sz="1000" b="0" i="0" u="none" strike="noStrike" kern="1200" cap="none" spc="0" normalizeH="0" baseline="0" noProof="0" dirty="0">
                <a:ln>
                  <a:noFill/>
                </a:ln>
                <a:solidFill>
                  <a:srgbClr val="274075"/>
                </a:solidFill>
                <a:effectLst/>
                <a:uLnTx/>
                <a:uFillTx/>
                <a:latin typeface="Century Gothic" panose="020B0502020202020204" pitchFamily="34" charset="0"/>
                <a:ea typeface="+mn-ea"/>
                <a:cs typeface="+mn-cs"/>
              </a:rPr>
              <a:t>, </a:t>
            </a:r>
            <a:r>
              <a:rPr kumimoji="0" lang="en-US" sz="1000" b="0" i="0" u="none" strike="noStrike" kern="1200" cap="none" spc="0" normalizeH="0" baseline="0" noProof="0" dirty="0" err="1">
                <a:ln>
                  <a:noFill/>
                </a:ln>
                <a:solidFill>
                  <a:srgbClr val="274075"/>
                </a:solidFill>
                <a:effectLst/>
                <a:uLnTx/>
                <a:uFillTx/>
                <a:latin typeface="Century Gothic" panose="020B0502020202020204" pitchFamily="34" charset="0"/>
                <a:ea typeface="+mn-ea"/>
                <a:cs typeface="+mn-cs"/>
              </a:rPr>
              <a:t>Kober</a:t>
            </a:r>
            <a:r>
              <a:rPr kumimoji="0" lang="en-US" sz="1000" b="0" i="0" u="none" strike="noStrike" kern="1200" cap="none" spc="0" normalizeH="0" baseline="0" noProof="0" dirty="0">
                <a:ln>
                  <a:noFill/>
                </a:ln>
                <a:solidFill>
                  <a:srgbClr val="274075"/>
                </a:solidFill>
                <a:effectLst/>
                <a:uLnTx/>
                <a:uFillTx/>
                <a:latin typeface="Century Gothic" panose="020B0502020202020204" pitchFamily="34" charset="0"/>
                <a:ea typeface="+mn-ea"/>
                <a:cs typeface="+mn-cs"/>
              </a:rPr>
              <a:t>, Frizzell, (2016); Alliance for Excellent Education (2014). </a:t>
            </a:r>
          </a:p>
        </p:txBody>
      </p:sp>
      <p:sp>
        <p:nvSpPr>
          <p:cNvPr id="21" name="TextBox 20">
            <a:extLst>
              <a:ext uri="{FF2B5EF4-FFF2-40B4-BE49-F238E27FC236}">
                <a16:creationId xmlns:a16="http://schemas.microsoft.com/office/drawing/2014/main" id="{949563CC-825C-4F7C-B0EC-8D29B8411C3D}"/>
              </a:ext>
            </a:extLst>
          </p:cNvPr>
          <p:cNvSpPr txBox="1"/>
          <p:nvPr/>
        </p:nvSpPr>
        <p:spPr>
          <a:xfrm>
            <a:off x="10253406" y="6559090"/>
            <a:ext cx="1816640" cy="246221"/>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srgbClr val="283F74"/>
                </a:solidFill>
                <a:effectLst/>
                <a:uLnTx/>
                <a:uFillTx/>
                <a:latin typeface="Calibri" panose="020F0502020204030204"/>
                <a:ea typeface="+mn-ea"/>
                <a:cs typeface="+mn-cs"/>
              </a:rPr>
              <a:t>©2020 </a:t>
            </a:r>
            <a:r>
              <a:rPr kumimoji="0" lang="en-US" sz="1000" b="0" i="0" u="none" strike="noStrike" kern="1200" cap="none" spc="0" normalizeH="0" baseline="0" noProof="0" dirty="0">
                <a:ln>
                  <a:noFill/>
                </a:ln>
                <a:solidFill>
                  <a:srgbClr val="283F74"/>
                </a:solidFill>
                <a:effectLst/>
                <a:uLnTx/>
                <a:uFillTx/>
                <a:latin typeface="Calibri" panose="020F0502020204030204"/>
                <a:ea typeface="+mn-ea"/>
                <a:cs typeface="+mn-cs"/>
              </a:rPr>
              <a:t>Pure Edge, Inc.</a:t>
            </a:r>
          </a:p>
        </p:txBody>
      </p:sp>
      <p:pic>
        <p:nvPicPr>
          <p:cNvPr id="22" name="Picture 21">
            <a:extLst>
              <a:ext uri="{FF2B5EF4-FFF2-40B4-BE49-F238E27FC236}">
                <a16:creationId xmlns:a16="http://schemas.microsoft.com/office/drawing/2014/main" id="{17E9D9C3-94D6-48CC-B3E8-9A041947991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661766" y="6144427"/>
            <a:ext cx="408280" cy="408280"/>
          </a:xfrm>
          <a:prstGeom prst="rect">
            <a:avLst/>
          </a:prstGeom>
        </p:spPr>
      </p:pic>
    </p:spTree>
    <p:extLst>
      <p:ext uri="{BB962C8B-B14F-4D97-AF65-F5344CB8AC3E}">
        <p14:creationId xmlns:p14="http://schemas.microsoft.com/office/powerpoint/2010/main" val="3524188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EDBEC"/>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EF4337-DF16-4F11-BC55-D3744FC1B51A}"/>
              </a:ext>
            </a:extLst>
          </p:cNvPr>
          <p:cNvSpPr txBox="1"/>
          <p:nvPr/>
        </p:nvSpPr>
        <p:spPr>
          <a:xfrm>
            <a:off x="9848969" y="6526055"/>
            <a:ext cx="1816640" cy="246221"/>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srgbClr val="283F74"/>
                </a:solidFill>
                <a:effectLst/>
                <a:uLnTx/>
                <a:uFillTx/>
                <a:latin typeface="Calibri" panose="020F0502020204030204"/>
                <a:ea typeface="+mn-ea"/>
                <a:cs typeface="+mn-cs"/>
              </a:rPr>
              <a:t>©2019 </a:t>
            </a:r>
            <a:r>
              <a:rPr kumimoji="0" lang="en-US" sz="1000" b="0" i="0" u="none" strike="noStrike" kern="1200" cap="none" spc="0" normalizeH="0" baseline="0" noProof="0" dirty="0">
                <a:ln>
                  <a:noFill/>
                </a:ln>
                <a:solidFill>
                  <a:srgbClr val="283F74"/>
                </a:solidFill>
                <a:effectLst/>
                <a:uLnTx/>
                <a:uFillTx/>
                <a:latin typeface="Calibri" panose="020F0502020204030204"/>
                <a:ea typeface="+mn-ea"/>
                <a:cs typeface="+mn-cs"/>
              </a:rPr>
              <a:t>Pure Edge, Inc.</a:t>
            </a:r>
          </a:p>
        </p:txBody>
      </p:sp>
      <p:pic>
        <p:nvPicPr>
          <p:cNvPr id="5" name="Picture 4">
            <a:extLst>
              <a:ext uri="{FF2B5EF4-FFF2-40B4-BE49-F238E27FC236}">
                <a16:creationId xmlns:a16="http://schemas.microsoft.com/office/drawing/2014/main" id="{F3A3FEAB-4604-4B51-BA69-AF948176E8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83860" y="5997561"/>
            <a:ext cx="544373" cy="544373"/>
          </a:xfrm>
          <a:prstGeom prst="rect">
            <a:avLst/>
          </a:prstGeom>
        </p:spPr>
      </p:pic>
      <p:sp>
        <p:nvSpPr>
          <p:cNvPr id="11" name="Oval 10">
            <a:extLst>
              <a:ext uri="{FF2B5EF4-FFF2-40B4-BE49-F238E27FC236}">
                <a16:creationId xmlns:a16="http://schemas.microsoft.com/office/drawing/2014/main" id="{F82C6301-F241-4CA5-B858-BE4752EDD1DE}"/>
              </a:ext>
            </a:extLst>
          </p:cNvPr>
          <p:cNvSpPr/>
          <p:nvPr/>
        </p:nvSpPr>
        <p:spPr>
          <a:xfrm>
            <a:off x="4818570" y="2711945"/>
            <a:ext cx="2554859" cy="3519702"/>
          </a:xfrm>
          <a:prstGeom prst="ellipse">
            <a:avLst/>
          </a:prstGeom>
          <a:solidFill>
            <a:srgbClr val="BEDB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E8F465C1-B43C-4C0F-83A7-8FA68C8588B1}"/>
              </a:ext>
            </a:extLst>
          </p:cNvPr>
          <p:cNvSpPr/>
          <p:nvPr/>
        </p:nvSpPr>
        <p:spPr>
          <a:xfrm>
            <a:off x="4685328" y="6161364"/>
            <a:ext cx="3651885" cy="408280"/>
          </a:xfrm>
          <a:prstGeom prst="rect">
            <a:avLst/>
          </a:prstGeom>
          <a:solidFill>
            <a:srgbClr val="BEDB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3920730-A815-CE4C-8599-D116658C4004}"/>
              </a:ext>
            </a:extLst>
          </p:cNvPr>
          <p:cNvSpPr txBox="1"/>
          <p:nvPr/>
        </p:nvSpPr>
        <p:spPr>
          <a:xfrm>
            <a:off x="1438669" y="1439448"/>
            <a:ext cx="9480920" cy="472437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en-US" sz="500" b="0" i="0" u="none" strike="noStrike" kern="1200" cap="none" spc="0" normalizeH="0" baseline="0" noProof="0" dirty="0">
              <a:ln>
                <a:noFill/>
              </a:ln>
              <a:solidFill>
                <a:srgbClr val="283F74"/>
              </a:solidFill>
              <a:effectLst/>
              <a:uLnTx/>
              <a:uFillTx/>
              <a:latin typeface="Century Gothic" panose="020B05020202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3000" b="0" i="0" u="none" strike="noStrike" kern="1200" cap="none" spc="0" normalizeH="0" baseline="0" noProof="0" dirty="0">
                <a:ln>
                  <a:noFill/>
                </a:ln>
                <a:solidFill>
                  <a:srgbClr val="283F74"/>
                </a:solidFill>
                <a:effectLst/>
                <a:uLnTx/>
                <a:uFillTx/>
                <a:latin typeface="Century Gothic" panose="020B0502020202020204" pitchFamily="34" charset="0"/>
                <a:ea typeface="+mn-ea"/>
                <a:cs typeface="+mn-cs"/>
              </a:rPr>
              <a:t>School leaders experience </a:t>
            </a:r>
            <a:r>
              <a:rPr kumimoji="0" lang="en-US" sz="3000" b="1" i="0" u="none" strike="noStrike" kern="1200" cap="none" spc="0" normalizeH="0" baseline="0" noProof="0" dirty="0">
                <a:ln>
                  <a:noFill/>
                </a:ln>
                <a:solidFill>
                  <a:srgbClr val="283F74"/>
                </a:solidFill>
                <a:effectLst/>
                <a:uLnTx/>
                <a:uFillTx/>
                <a:latin typeface="Century Gothic" panose="020B0502020202020204" pitchFamily="34" charset="0"/>
                <a:ea typeface="+mn-ea"/>
                <a:cs typeface="+mn-cs"/>
              </a:rPr>
              <a:t>“physical and psychological effects, burnout, flat-out emotional exhaustion’’ and</a:t>
            </a:r>
            <a:r>
              <a:rPr kumimoji="0" lang="en-US" sz="3000" b="0" i="0" u="none" strike="noStrike" kern="1200" cap="none" spc="0" normalizeH="0" baseline="0" noProof="0" dirty="0">
                <a:ln>
                  <a:noFill/>
                </a:ln>
                <a:solidFill>
                  <a:srgbClr val="283F74"/>
                </a:solidFill>
                <a:effectLst/>
                <a:uLnTx/>
                <a:uFillTx/>
                <a:latin typeface="Century Gothic" panose="020B0502020202020204" pitchFamily="34" charset="0"/>
                <a:ea typeface="+mn-ea"/>
                <a:cs typeface="+mn-cs"/>
              </a:rPr>
              <a:t> </a:t>
            </a:r>
            <a:r>
              <a:rPr kumimoji="0" lang="en-US" sz="3000" b="1" i="0" u="none" strike="noStrike" kern="1200" cap="none" spc="0" normalizeH="0" baseline="0" noProof="0" dirty="0">
                <a:ln>
                  <a:noFill/>
                </a:ln>
                <a:solidFill>
                  <a:srgbClr val="283F74"/>
                </a:solidFill>
                <a:effectLst/>
                <a:uLnTx/>
                <a:uFillTx/>
                <a:latin typeface="Century Gothic" panose="020B0502020202020204" pitchFamily="34" charset="0"/>
                <a:ea typeface="+mn-ea"/>
                <a:cs typeface="+mn-cs"/>
              </a:rPr>
              <a:t>depersonalization</a:t>
            </a:r>
            <a:r>
              <a:rPr kumimoji="0" lang="en-US" sz="3000" b="0" i="0" u="none" strike="noStrike" kern="1200" cap="none" spc="0" normalizeH="0" baseline="0" noProof="0" dirty="0">
                <a:ln>
                  <a:noFill/>
                </a:ln>
                <a:solidFill>
                  <a:srgbClr val="283F74"/>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283F74"/>
              </a:solidFill>
              <a:effectLst/>
              <a:uLnTx/>
              <a:uFillTx/>
              <a:latin typeface="Century Gothic" panose="020B05020202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2600" b="0" i="0" u="none" strike="noStrike" kern="1200" cap="none" spc="0" normalizeH="0" baseline="0" noProof="0" dirty="0">
                <a:ln>
                  <a:noFill/>
                </a:ln>
                <a:solidFill>
                  <a:srgbClr val="283F74"/>
                </a:solidFill>
                <a:effectLst/>
                <a:uLnTx/>
                <a:uFillTx/>
                <a:latin typeface="Century Gothic" panose="020B0502020202020204" pitchFamily="34" charset="0"/>
                <a:ea typeface="+mn-ea"/>
                <a:cs typeface="+mn-cs"/>
              </a:rPr>
              <a:t>A study found that “illnesses that were reported by the largest percentages of superintendents -- high cholesterol, high blood pressure, obesity, gastrointestinal problems, insomnia, anxiety, sleep apnea, and chronic headaches -- are attributed by superintendents to high levels of stress.”</a:t>
            </a:r>
          </a:p>
          <a:p>
            <a:pPr marL="457200" marR="0" lvl="0" indent="-457200" algn="l"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en-US" sz="2200" b="0" i="0" u="none" strike="noStrike" kern="1200" cap="none" spc="0" normalizeH="0" baseline="0" noProof="0" dirty="0">
              <a:ln>
                <a:noFill/>
              </a:ln>
              <a:solidFill>
                <a:srgbClr val="283F74"/>
              </a:solidFill>
              <a:effectLst/>
              <a:uLnTx/>
              <a:uFillTx/>
              <a:latin typeface="Century Gothic" panose="020B0502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476733E7-9FEA-E845-B962-3A596F8F0104}"/>
              </a:ext>
            </a:extLst>
          </p:cNvPr>
          <p:cNvSpPr/>
          <p:nvPr/>
        </p:nvSpPr>
        <p:spPr>
          <a:xfrm>
            <a:off x="0" y="6278613"/>
            <a:ext cx="10051144" cy="83869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50" b="0" i="0" u="none" strike="noStrike" kern="1200" cap="none" spc="0" normalizeH="0" baseline="0" noProof="0" dirty="0">
                <a:ln>
                  <a:noFill/>
                </a:ln>
                <a:solidFill>
                  <a:srgbClr val="283F74"/>
                </a:solidFill>
                <a:effectLst/>
                <a:uLnTx/>
                <a:uFillTx/>
                <a:latin typeface="Antipasto" panose="02000506000000020004" pitchFamily="2" charset="0"/>
                <a:ea typeface="+mn-ea"/>
                <a:cs typeface="+mn-cs"/>
              </a:rPr>
              <a:t>1. Glass, T. E., &amp; </a:t>
            </a:r>
            <a:r>
              <a:rPr kumimoji="0" lang="en-US" sz="950" b="0" i="0" u="none" strike="noStrike" kern="1200" cap="none" spc="0" normalizeH="0" baseline="0" noProof="0" dirty="0" err="1">
                <a:ln>
                  <a:noFill/>
                </a:ln>
                <a:solidFill>
                  <a:srgbClr val="283F74"/>
                </a:solidFill>
                <a:effectLst/>
                <a:uLnTx/>
                <a:uFillTx/>
                <a:latin typeface="Antipasto" panose="02000506000000020004" pitchFamily="2" charset="0"/>
                <a:ea typeface="+mn-ea"/>
                <a:cs typeface="+mn-cs"/>
              </a:rPr>
              <a:t>Franceschini</a:t>
            </a:r>
            <a:r>
              <a:rPr kumimoji="0" lang="en-US" sz="950" b="0" i="0" u="none" strike="noStrike" kern="1200" cap="none" spc="0" normalizeH="0" baseline="0" noProof="0" dirty="0">
                <a:ln>
                  <a:noFill/>
                </a:ln>
                <a:solidFill>
                  <a:srgbClr val="283F74"/>
                </a:solidFill>
                <a:effectLst/>
                <a:uLnTx/>
                <a:uFillTx/>
                <a:latin typeface="Antipasto" panose="02000506000000020004" pitchFamily="2" charset="0"/>
                <a:ea typeface="+mn-ea"/>
                <a:cs typeface="+mn-cs"/>
              </a:rPr>
              <a:t>, L. (2007). The state of the American school </a:t>
            </a:r>
            <a:r>
              <a:rPr kumimoji="0" lang="en-US" sz="950" b="0" i="0" u="none" strike="noStrike" kern="1200" cap="none" spc="0" normalizeH="0" baseline="0" noProof="0" dirty="0" err="1">
                <a:ln>
                  <a:noFill/>
                </a:ln>
                <a:solidFill>
                  <a:srgbClr val="283F74"/>
                </a:solidFill>
                <a:effectLst/>
                <a:uLnTx/>
                <a:uFillTx/>
                <a:latin typeface="Antipasto" panose="02000506000000020004" pitchFamily="2" charset="0"/>
                <a:ea typeface="+mn-ea"/>
                <a:cs typeface="+mn-cs"/>
              </a:rPr>
              <a:t>superintendency</a:t>
            </a:r>
            <a:r>
              <a:rPr kumimoji="0" lang="en-US" sz="950" b="0" i="0" u="none" strike="noStrike" kern="1200" cap="none" spc="0" normalizeH="0" baseline="0" noProof="0" dirty="0">
                <a:ln>
                  <a:noFill/>
                </a:ln>
                <a:solidFill>
                  <a:srgbClr val="283F74"/>
                </a:solidFill>
                <a:effectLst/>
                <a:uLnTx/>
                <a:uFillTx/>
                <a:latin typeface="Antipasto" panose="02000506000000020004" pitchFamily="2" charset="0"/>
                <a:ea typeface="+mn-ea"/>
                <a:cs typeface="+mn-cs"/>
              </a:rPr>
              <a:t>: A mid-decade study. American Association of School Administrators: Arlington VA, Rowman &amp; Littlefield Education.</a:t>
            </a:r>
            <a:endParaRPr kumimoji="0" lang="en-US" sz="950" b="0" i="0" u="sng" strike="noStrike" kern="1200" cap="none" spc="0" normalizeH="0" baseline="0" noProof="0" dirty="0">
              <a:ln>
                <a:noFill/>
              </a:ln>
              <a:solidFill>
                <a:srgbClr val="283F74"/>
              </a:solidFill>
              <a:effectLst/>
              <a:uLnTx/>
              <a:uFillTx/>
              <a:latin typeface="Antipasto" panose="02000506000000020004"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50" b="0" i="0" u="none" strike="noStrike" kern="1200" cap="none" spc="0" normalizeH="0" baseline="0" noProof="0" dirty="0">
                <a:ln>
                  <a:noFill/>
                </a:ln>
                <a:solidFill>
                  <a:srgbClr val="283F74"/>
                </a:solidFill>
                <a:effectLst/>
                <a:uLnTx/>
                <a:uFillTx/>
                <a:latin typeface="Antipasto" panose="02000506000000020004" pitchFamily="2" charset="0"/>
                <a:ea typeface="+mn-ea"/>
                <a:cs typeface="+mn-cs"/>
              </a:rPr>
              <a:t>2. http://jehdnet.com/journals/jehd/Vol_5_No_1_March_2016/13.pdf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50" b="0" i="0" u="none" strike="noStrike" kern="1200" cap="none" spc="0" normalizeH="0" baseline="0" noProof="0" dirty="0">
                <a:ln>
                  <a:noFill/>
                </a:ln>
                <a:solidFill>
                  <a:srgbClr val="283F74"/>
                </a:solidFill>
                <a:effectLst/>
                <a:uLnTx/>
                <a:uFillTx/>
                <a:latin typeface="Antipasto" panose="02000506000000020004" pitchFamily="2" charset="0"/>
                <a:ea typeface="+mn-ea"/>
                <a:cs typeface="+mn-cs"/>
              </a:rPr>
              <a:t>3. https://www.aasa.org/SchoolAdministratorArticle.aspx?id=10740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kumimoji="0" lang="en-US" sz="1000" b="0" i="0" u="none" strike="noStrike" kern="1200" cap="none" spc="0" normalizeH="0" baseline="0" noProof="0" dirty="0">
              <a:ln>
                <a:noFill/>
              </a:ln>
              <a:solidFill>
                <a:srgbClr val="274075"/>
              </a:solidFill>
              <a:effectLst/>
              <a:uLnTx/>
              <a:uFillTx/>
              <a:latin typeface="Antipasto" panose="02000506000000020004" pitchFamily="2" charset="0"/>
              <a:ea typeface="Times New Roman" panose="02020603050405020304" pitchFamily="18" charset="0"/>
              <a:cs typeface="+mn-cs"/>
            </a:endParaRPr>
          </a:p>
        </p:txBody>
      </p:sp>
      <p:sp>
        <p:nvSpPr>
          <p:cNvPr id="9" name="Rectangle 8">
            <a:extLst>
              <a:ext uri="{FF2B5EF4-FFF2-40B4-BE49-F238E27FC236}">
                <a16:creationId xmlns:a16="http://schemas.microsoft.com/office/drawing/2014/main" id="{1F23B3FB-F149-0A42-9737-114708A59FCE}"/>
              </a:ext>
            </a:extLst>
          </p:cNvPr>
          <p:cNvSpPr/>
          <p:nvPr/>
        </p:nvSpPr>
        <p:spPr>
          <a:xfrm>
            <a:off x="1537814" y="352935"/>
            <a:ext cx="9102436" cy="807143"/>
          </a:xfrm>
          <a:prstGeom prst="rect">
            <a:avLst/>
          </a:prstGeom>
          <a:solidFill>
            <a:schemeClr val="bg1"/>
          </a:solidFill>
          <a:ln w="38100">
            <a:solidFill>
              <a:srgbClr val="263D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BA0E1"/>
                </a:solidFill>
                <a:effectLst/>
                <a:uLnTx/>
                <a:uFillTx/>
                <a:latin typeface="Antipasto" charset="0"/>
                <a:ea typeface="Antipasto" charset="0"/>
                <a:cs typeface="Antipasto" charset="0"/>
              </a:rPr>
              <a:t>Principal &amp; Superintendent Stress</a:t>
            </a:r>
          </a:p>
        </p:txBody>
      </p:sp>
    </p:spTree>
    <p:extLst>
      <p:ext uri="{BB962C8B-B14F-4D97-AF65-F5344CB8AC3E}">
        <p14:creationId xmlns:p14="http://schemas.microsoft.com/office/powerpoint/2010/main" val="350483629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31839</TotalTime>
  <Words>2950</Words>
  <Application>Microsoft Macintosh PowerPoint</Application>
  <PresentationFormat>Widescreen</PresentationFormat>
  <Paragraphs>320</Paragraphs>
  <Slides>30</Slides>
  <Notes>26</Notes>
  <HiddenSlides>0</HiddenSlides>
  <MMClips>0</MMClips>
  <ScaleCrop>false</ScaleCrop>
  <HeadingPairs>
    <vt:vector size="6" baseType="variant">
      <vt:variant>
        <vt:lpstr>Fonts Used</vt:lpstr>
      </vt:variant>
      <vt:variant>
        <vt:i4>11</vt:i4>
      </vt:variant>
      <vt:variant>
        <vt:lpstr>Theme</vt:lpstr>
      </vt:variant>
      <vt:variant>
        <vt:i4>7</vt:i4>
      </vt:variant>
      <vt:variant>
        <vt:lpstr>Slide Titles</vt:lpstr>
      </vt:variant>
      <vt:variant>
        <vt:i4>30</vt:i4>
      </vt:variant>
    </vt:vector>
  </HeadingPairs>
  <TitlesOfParts>
    <vt:vector size="48" baseType="lpstr">
      <vt:lpstr>Antipasto</vt:lpstr>
      <vt:lpstr>Arial</vt:lpstr>
      <vt:lpstr>Beyond The Mountains</vt:lpstr>
      <vt:lpstr>Calibri</vt:lpstr>
      <vt:lpstr>Calibri Light</vt:lpstr>
      <vt:lpstr>Century Gothic</vt:lpstr>
      <vt:lpstr>Courier New</vt:lpstr>
      <vt:lpstr>Freestyle Script</vt:lpstr>
      <vt:lpstr>Impact</vt:lpstr>
      <vt:lpstr>Times New Roman</vt:lpstr>
      <vt:lpstr>Wingdings</vt:lpstr>
      <vt:lpstr>Office Theme</vt:lpstr>
      <vt:lpstr>6_Office Theme</vt:lpstr>
      <vt:lpstr>5_Office Theme</vt:lpstr>
      <vt:lpstr>7_Office Theme</vt:lpstr>
      <vt:lpstr>2_Office Theme</vt:lpstr>
      <vt:lpstr>1_Office Theme</vt:lpstr>
      <vt:lpstr>4_Office Theme</vt:lpstr>
      <vt:lpstr>PowerPoint Presentation</vt:lpstr>
      <vt:lpstr>Chi Kim, CEO chi@pureedgeinc.org </vt:lpstr>
      <vt:lpstr>PowerPoint Presentation</vt:lpstr>
      <vt:lpstr>PowerPoint Presentation</vt:lpstr>
      <vt:lpstr>Welcomimg  Activity:  Mindful Minute</vt:lpstr>
      <vt:lpstr>PowerPoint Presentation</vt:lpstr>
      <vt:lpstr>STRESSOR: Pandemic (CDC)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Brianne Jablow</dc:creator>
  <cp:lastModifiedBy>Chi Kim</cp:lastModifiedBy>
  <cp:revision>225</cp:revision>
  <cp:lastPrinted>2020-06-25T03:52:55Z</cp:lastPrinted>
  <dcterms:created xsi:type="dcterms:W3CDTF">2019-05-30T17:19:35Z</dcterms:created>
  <dcterms:modified xsi:type="dcterms:W3CDTF">2020-07-22T05:17:05Z</dcterms:modified>
</cp:coreProperties>
</file>